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91"/>
  </p:sldMasterIdLst>
  <p:notesMasterIdLst>
    <p:notesMasterId r:id="rId195"/>
  </p:notesMasterIdLst>
  <p:handoutMasterIdLst>
    <p:handoutMasterId r:id="rId196"/>
  </p:handoutMasterIdLst>
  <p:sldIdLst>
    <p:sldId id="755" r:id="rId192"/>
    <p:sldId id="768" r:id="rId193"/>
    <p:sldId id="681" r:id="rId194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6068" userDrawn="1">
          <p15:clr>
            <a:srgbClr val="A4A3A4"/>
          </p15:clr>
        </p15:guide>
        <p15:guide id="8" pos="149" userDrawn="1">
          <p15:clr>
            <a:srgbClr val="A4A3A4"/>
          </p15:clr>
        </p15:guide>
        <p15:guide id="12" pos="3120" userDrawn="1">
          <p15:clr>
            <a:srgbClr val="A4A3A4"/>
          </p15:clr>
        </p15:guide>
        <p15:guide id="18" orient="horz" pos="4133" userDrawn="1">
          <p15:clr>
            <a:srgbClr val="A4A3A4"/>
          </p15:clr>
        </p15:guide>
        <p15:guide id="20" orient="horz" pos="822" userDrawn="1">
          <p15:clr>
            <a:srgbClr val="A4A3A4"/>
          </p15:clr>
        </p15:guide>
        <p15:guide id="21" orient="horz" pos="2160" userDrawn="1">
          <p15:clr>
            <a:srgbClr val="A4A3A4"/>
          </p15:clr>
        </p15:guide>
        <p15:guide id="22" orient="horz" pos="1185" userDrawn="1">
          <p15:clr>
            <a:srgbClr val="A4A3A4"/>
          </p15:clr>
        </p15:guide>
        <p15:guide id="23" orient="horz" pos="1434" userDrawn="1">
          <p15:clr>
            <a:srgbClr val="A4A3A4"/>
          </p15:clr>
        </p15:guide>
        <p15:guide id="24" orient="horz" pos="1026" userDrawn="1">
          <p15:clr>
            <a:srgbClr val="A4A3A4"/>
          </p15:clr>
        </p15:guide>
        <p15:guide id="25" orient="horz" pos="1548" userDrawn="1">
          <p15:clr>
            <a:srgbClr val="A4A3A4"/>
          </p15:clr>
        </p15:guide>
        <p15:guide id="26" pos="3188" userDrawn="1">
          <p15:clr>
            <a:srgbClr val="A4A3A4"/>
          </p15:clr>
        </p15:guide>
        <p15:guide id="27" pos="3301" userDrawn="1">
          <p15:clr>
            <a:srgbClr val="A4A3A4"/>
          </p15:clr>
        </p15:guide>
        <p15:guide id="28" pos="3574" userDrawn="1">
          <p15:clr>
            <a:srgbClr val="A4A3A4"/>
          </p15:clr>
        </p15:guide>
        <p15:guide id="29" pos="3687" userDrawn="1">
          <p15:clr>
            <a:srgbClr val="A4A3A4"/>
          </p15:clr>
        </p15:guide>
        <p15:guide id="30" pos="34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99"/>
    <a:srgbClr val="000066"/>
    <a:srgbClr val="003399"/>
    <a:srgbClr val="0099FF"/>
    <a:srgbClr val="000099"/>
    <a:srgbClr val="CCFF33"/>
    <a:srgbClr val="3333FF"/>
    <a:srgbClr val="FFFF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6238" autoAdjust="0"/>
  </p:normalViewPr>
  <p:slideViewPr>
    <p:cSldViewPr snapToGrid="0">
      <p:cViewPr varScale="1">
        <p:scale>
          <a:sx n="114" d="100"/>
          <a:sy n="114" d="100"/>
        </p:scale>
        <p:origin x="1008" y="108"/>
      </p:cViewPr>
      <p:guideLst>
        <p:guide pos="6068"/>
        <p:guide pos="149"/>
        <p:guide pos="3120"/>
        <p:guide orient="horz" pos="4133"/>
        <p:guide orient="horz" pos="822"/>
        <p:guide orient="horz" pos="2160"/>
        <p:guide orient="horz" pos="1185"/>
        <p:guide orient="horz" pos="1434"/>
        <p:guide orient="horz" pos="1026"/>
        <p:guide orient="horz" pos="1548"/>
        <p:guide pos="3188"/>
        <p:guide pos="3301"/>
        <p:guide pos="3574"/>
        <p:guide pos="3687"/>
        <p:guide pos="340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929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slideMaster" Target="slideMasters/slideMaster1.xml"/><Relationship Id="rId196" Type="http://schemas.openxmlformats.org/officeDocument/2006/relationships/handoutMaster" Target="handoutMasters/handoutMaster1.xml"/><Relationship Id="rId200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customXml" Target="../customXml/item165.xml"/><Relationship Id="rId181" Type="http://schemas.openxmlformats.org/officeDocument/2006/relationships/customXml" Target="../customXml/item181.xml"/><Relationship Id="rId186" Type="http://schemas.openxmlformats.org/officeDocument/2006/relationships/customXml" Target="../customXml/item186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slide" Target="slides/slide1.xml"/><Relationship Id="rId197" Type="http://schemas.openxmlformats.org/officeDocument/2006/relationships/presProps" Target="pres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viewProps" Target="viewProps.xml"/><Relationship Id="rId172" Type="http://schemas.openxmlformats.org/officeDocument/2006/relationships/customXml" Target="../customXml/item172.xml"/><Relationship Id="rId193" Type="http://schemas.openxmlformats.org/officeDocument/2006/relationships/slide" Target="slides/slide2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slide" Target="slides/slide3.xml"/><Relationship Id="rId199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notesMaster" Target="notesMasters/notesMaster1.xml"/><Relationship Id="rId190" Type="http://schemas.openxmlformats.org/officeDocument/2006/relationships/customXml" Target="../customXml/item19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2C078CD-2DF2-4EA1-9DAC-2D0F8E6CB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933562-3E62-410A-8445-6B9FD4834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856F-6DF7-4635-A169-811F13108031}" type="datetimeFigureOut">
              <a:rPr lang="ko-KR" altLang="en-US" smtClean="0"/>
              <a:pPr/>
              <a:t>2020-05-13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D7422A-BB56-4FB8-AFE0-9247FFA3AA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82104A-BD1D-4489-93DE-2E51BC483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D4C01-4177-43A0-B0BA-82B25C5D2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BB34-0FBD-46CF-AE1D-B672FC85B873}" type="datetimeFigureOut">
              <a:rPr lang="ko-KR" altLang="en-US" smtClean="0"/>
              <a:pPr/>
              <a:t>2020-05-13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4614-6B3A-44D5-ADA7-78CA24AED8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97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018A-19EF-4792-979D-B96024F1D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0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47362" y="1249279"/>
            <a:ext cx="9360000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79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558345" indent="0">
              <a:buNone/>
              <a:defRPr/>
            </a:lvl5pPr>
          </a:lstStyle>
          <a:p>
            <a:pPr marL="0" marR="0" lvl="0" indent="0" algn="l" defTabSz="779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4581" y="6725011"/>
            <a:ext cx="6480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13015" y="6650822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0697" y="6601126"/>
            <a:ext cx="2815448" cy="2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615" tIns="58615" rIns="58615" bIns="58615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Copyright 2020 DOFTECH. All Rights Reserved</a:t>
            </a:r>
            <a:endParaRPr kumimoji="0" lang="en-US" altLang="ja-JP" sz="1000" b="0" baseline="-2500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1A3F1DF-00BB-402E-B3AF-7243F4169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43" r="19620" b="81437"/>
          <a:stretch/>
        </p:blipFill>
        <p:spPr>
          <a:xfrm rot="10800000">
            <a:off x="-11254" y="-2114"/>
            <a:ext cx="9917253" cy="1080413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14287" y="456728"/>
            <a:ext cx="8149337" cy="442035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4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810B07C-9780-4B37-9DA8-9F2AB5BE0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07" y="244773"/>
            <a:ext cx="933659" cy="3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5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7" r:id="rId3"/>
  </p:sldLayoutIdLst>
  <p:txStyles>
    <p:titleStyle>
      <a:lvl1pPr algn="ctr" defTabSz="779173" rtl="0" eaLnBrk="1" latinLnBrk="1" hangingPunct="1">
        <a:spcBef>
          <a:spcPct val="0"/>
        </a:spcBef>
        <a:buNone/>
        <a:defRPr kumimoji="1" lang="ko-KR" altLang="en-US" sz="1363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292190" indent="-292190" algn="l" defTabSz="779173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023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633078" indent="-243492" algn="l" defTabSz="779173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37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973966" indent="-194793" algn="l" defTabSz="779173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852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363553" indent="-194793" algn="l" defTabSz="779173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767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1753139" indent="-194793" algn="l" defTabSz="779173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193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142725" indent="-194793" algn="l" defTabSz="779173" rtl="0" eaLnBrk="1" latinLnBrk="1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1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1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1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1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>
            <a:extLst>
              <a:ext uri="{FF2B5EF4-FFF2-40B4-BE49-F238E27FC236}">
                <a16:creationId xmlns:a16="http://schemas.microsoft.com/office/drawing/2014/main" id="{AB47BBC1-BB0C-42EA-BB3D-61A23AC0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87" y="456728"/>
            <a:ext cx="8149337" cy="442035"/>
          </a:xfrm>
        </p:spPr>
        <p:txBody>
          <a:bodyPr/>
          <a:lstStyle/>
          <a:p>
            <a:r>
              <a:rPr lang="en-US" altLang="ko-KR" dirty="0"/>
              <a:t>Hydraulic Calculation - </a:t>
            </a:r>
            <a:r>
              <a:rPr lang="ko-KR" altLang="en-US" dirty="0"/>
              <a:t>소개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818530-5A2C-4B03-97AF-CB8BB1FDB997}"/>
              </a:ext>
            </a:extLst>
          </p:cNvPr>
          <p:cNvSpPr/>
          <p:nvPr/>
        </p:nvSpPr>
        <p:spPr>
          <a:xfrm>
            <a:off x="210523" y="1249230"/>
            <a:ext cx="9525660" cy="523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1100" b="1" dirty="0">
                <a:latin typeface="+mn-ea"/>
              </a:rPr>
              <a:t>PFD(Process Flow Diagram) </a:t>
            </a:r>
            <a:r>
              <a:rPr lang="ko-KR" altLang="en-US" sz="1100" b="1" dirty="0">
                <a:latin typeface="+mn-ea"/>
              </a:rPr>
              <a:t>생성부터 최종 </a:t>
            </a:r>
            <a:r>
              <a:rPr lang="en-US" altLang="ko-KR" sz="1100" b="1" dirty="0">
                <a:latin typeface="+mn-ea"/>
              </a:rPr>
              <a:t>Report </a:t>
            </a:r>
            <a:r>
              <a:rPr lang="ko-KR" altLang="en-US" sz="1100" b="1" dirty="0">
                <a:latin typeface="+mn-ea"/>
              </a:rPr>
              <a:t>산출까지 쉽고 간편한 사용법</a:t>
            </a:r>
            <a:br>
              <a:rPr lang="en-US" altLang="ko-KR" sz="1100" dirty="0">
                <a:latin typeface="+mn-ea"/>
              </a:rPr>
            </a:br>
            <a:r>
              <a:rPr lang="en-US" altLang="ko-KR" sz="1100" dirty="0">
                <a:latin typeface="+mn-ea"/>
              </a:rPr>
              <a:t>- Drag &amp; Drop</a:t>
            </a:r>
            <a:r>
              <a:rPr lang="ko-KR" altLang="en-US" sz="1100" dirty="0">
                <a:latin typeface="+mn-ea"/>
              </a:rPr>
              <a:t> 방식으로 장치 및 라인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배치</a:t>
            </a:r>
            <a:endParaRPr lang="en-US" altLang="ko-KR" sz="1100" dirty="0"/>
          </a:p>
          <a:p>
            <a:pPr>
              <a:lnSpc>
                <a:spcPct val="170000"/>
              </a:lnSpc>
            </a:pPr>
            <a:r>
              <a:rPr lang="en-US" altLang="ko-KR" sz="1100" dirty="0">
                <a:latin typeface="+mn-ea"/>
              </a:rPr>
              <a:t>   - User Interface </a:t>
            </a:r>
            <a:r>
              <a:rPr lang="ko-KR" altLang="en-US" sz="1100" dirty="0">
                <a:latin typeface="+mn-ea"/>
              </a:rPr>
              <a:t>제공으로 손쉬운 장치 및 라인 데이터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입력 </a:t>
            </a:r>
            <a:endParaRPr lang="en-US" altLang="ko-KR" sz="1100" dirty="0"/>
          </a:p>
          <a:p>
            <a:pPr>
              <a:lnSpc>
                <a:spcPct val="170000"/>
              </a:lnSpc>
            </a:pPr>
            <a:r>
              <a:rPr lang="en-US" altLang="ko-KR" sz="1100" dirty="0"/>
              <a:t>   </a:t>
            </a:r>
            <a:r>
              <a:rPr lang="en-US" altLang="ko-KR" sz="1100" dirty="0">
                <a:latin typeface="+mn-ea"/>
              </a:rPr>
              <a:t>- </a:t>
            </a:r>
            <a:r>
              <a:rPr lang="ko-KR" altLang="en-US" sz="1100" dirty="0">
                <a:latin typeface="+mn-ea"/>
              </a:rPr>
              <a:t>한번의 버튼 클릭으로 </a:t>
            </a:r>
            <a:r>
              <a:rPr lang="en-US" altLang="ko-KR" sz="1100" dirty="0">
                <a:latin typeface="+mn-ea"/>
              </a:rPr>
              <a:t>Hydraulic Calculation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Report </a:t>
            </a:r>
            <a:r>
              <a:rPr lang="ko-KR" altLang="en-US" sz="1100" dirty="0">
                <a:latin typeface="+mn-ea"/>
              </a:rPr>
              <a:t>생성</a:t>
            </a:r>
            <a:endParaRPr lang="en-US" altLang="ko-KR" sz="1100" dirty="0"/>
          </a:p>
          <a:p>
            <a:pPr>
              <a:lnSpc>
                <a:spcPct val="170000"/>
              </a:lnSpc>
            </a:pPr>
            <a:r>
              <a:rPr lang="en-US" altLang="ko-KR" sz="1100" dirty="0"/>
              <a:t>   </a:t>
            </a: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b="1" dirty="0">
              <a:latin typeface="+mn-ea"/>
            </a:endParaRPr>
          </a:p>
          <a:p>
            <a:pPr marL="128588" indent="-128588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latin typeface="+mn-ea"/>
              </a:rPr>
              <a:t>프로그램 사용으로 일관된 데이터 산출</a:t>
            </a:r>
            <a:endParaRPr lang="en-US" altLang="ko-KR" sz="1100" b="1" dirty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ko-KR" sz="1100" dirty="0">
                <a:latin typeface="+mn-ea"/>
              </a:rPr>
              <a:t>   - </a:t>
            </a:r>
            <a:r>
              <a:rPr lang="ko-KR" altLang="en-US" sz="1100" dirty="0">
                <a:latin typeface="+mn-ea"/>
              </a:rPr>
              <a:t>각자 자신만의 노하우 방식으로 </a:t>
            </a:r>
            <a:r>
              <a:rPr lang="en-US" altLang="ko-KR" sz="1100" dirty="0">
                <a:latin typeface="+mn-ea"/>
              </a:rPr>
              <a:t>Hydraulic Calculation </a:t>
            </a:r>
            <a:r>
              <a:rPr lang="ko-KR" altLang="en-US" sz="1100" dirty="0">
                <a:latin typeface="+mn-ea"/>
              </a:rPr>
              <a:t>하던 방식이 아닌 하나의 프로그램을 사용으로 일관된 데이터 산출</a:t>
            </a:r>
            <a:endParaRPr lang="en-US" altLang="ko-KR" sz="1100" dirty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ko-KR" sz="11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71450" indent="-17145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en-US" altLang="ko-KR" sz="1100" b="1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71450" indent="-17145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en-US" altLang="ko-KR" sz="1100" b="1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A23876C-561E-49A6-999E-3B09BBF6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7" y="2588543"/>
            <a:ext cx="3599660" cy="21140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AAD1391-81DB-45A4-8EA4-D6EEF4EC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037" y="2588542"/>
            <a:ext cx="3096754" cy="2114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8C8061D-6CD1-44AA-BB08-5F82D492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18" y="2588543"/>
            <a:ext cx="2258023" cy="21140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223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CAA801E-4E30-4DCA-9CE4-D3F4FC43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87" y="456728"/>
            <a:ext cx="8149337" cy="442035"/>
          </a:xfrm>
        </p:spPr>
        <p:txBody>
          <a:bodyPr/>
          <a:lstStyle/>
          <a:p>
            <a:r>
              <a:rPr lang="en-US" altLang="ko-KR" dirty="0"/>
              <a:t>Hydraulic Calculation - </a:t>
            </a:r>
            <a:r>
              <a:rPr lang="ko-KR" altLang="en-US" dirty="0"/>
              <a:t>동영상</a:t>
            </a:r>
          </a:p>
        </p:txBody>
      </p:sp>
      <p:pic>
        <p:nvPicPr>
          <p:cNvPr id="2" name="HYTOS_20191220">
            <a:hlinkClick r:id="" action="ppaction://media"/>
            <a:extLst>
              <a:ext uri="{FF2B5EF4-FFF2-40B4-BE49-F238E27FC236}">
                <a16:creationId xmlns:a16="http://schemas.microsoft.com/office/drawing/2014/main" id="{EC1EA6A2-A6B7-498B-8C08-392DAC0519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64" y="1195405"/>
            <a:ext cx="9460872" cy="53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B2D180FF-5CCF-4CF2-A171-9D96CB336C93}"/>
              </a:ext>
            </a:extLst>
          </p:cNvPr>
          <p:cNvSpPr/>
          <p:nvPr/>
        </p:nvSpPr>
        <p:spPr bwMode="auto">
          <a:xfrm>
            <a:off x="218114" y="2349534"/>
            <a:ext cx="9487947" cy="4311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t"/>
          <a:lstStyle/>
          <a:p>
            <a:pPr latinLnBrk="0">
              <a:spcBef>
                <a:spcPct val="500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6. Stream Data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자동 입력으로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M/H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및 매뉴얼 입력 오류 감소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7. Stream Data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Hydraulic Calculation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계산 결과를 자동으로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P&amp;ID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 입력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500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웹을 통한 도면 및 계산 결과 확인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0078E1A-5CE7-45B7-AD98-E2B2A2A9711C}"/>
              </a:ext>
            </a:extLst>
          </p:cNvPr>
          <p:cNvSpPr/>
          <p:nvPr/>
        </p:nvSpPr>
        <p:spPr bwMode="auto">
          <a:xfrm>
            <a:off x="218114" y="1116872"/>
            <a:ext cx="9487947" cy="1210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/>
          <a:lstStyle/>
          <a:p>
            <a:pPr marL="228600" indent="-228600" latinLnBrk="0">
              <a:spcBef>
                <a:spcPct val="50000"/>
              </a:spcBef>
              <a:buFont typeface="+mj-lt"/>
              <a:buAutoNum type="arabicPeriod"/>
            </a:pPr>
            <a:r>
              <a:rPr lang="ko-KR" altLang="en-US" sz="1050" dirty="0">
                <a:latin typeface="맑은 고딕" pitchFamily="50" charset="-127"/>
              </a:rPr>
              <a:t>도면</a:t>
            </a:r>
            <a:r>
              <a:rPr lang="en-US" altLang="ko-KR" sz="1050" dirty="0">
                <a:latin typeface="맑은 고딕" pitchFamily="50" charset="-127"/>
              </a:rPr>
              <a:t> </a:t>
            </a:r>
            <a:r>
              <a:rPr lang="ko-KR" altLang="en-US" sz="1050" dirty="0">
                <a:latin typeface="맑은 고딕" pitchFamily="50" charset="-127"/>
              </a:rPr>
              <a:t>생성 및 </a:t>
            </a:r>
            <a:r>
              <a:rPr lang="en-US" altLang="ko-KR" sz="1050" dirty="0">
                <a:latin typeface="맑은 고딕" pitchFamily="50" charset="-127"/>
              </a:rPr>
              <a:t>Markup </a:t>
            </a:r>
            <a:r>
              <a:rPr lang="ko-KR" altLang="en-US" sz="1050" dirty="0">
                <a:latin typeface="맑은 고딕" pitchFamily="50" charset="-127"/>
              </a:rPr>
              <a:t>기능 제공</a:t>
            </a:r>
            <a:endParaRPr lang="en-US" altLang="ko-KR" sz="1050" dirty="0">
              <a:latin typeface="맑은 고딕" pitchFamily="50" charset="-127"/>
            </a:endParaRPr>
          </a:p>
          <a:p>
            <a:pPr marL="228600" indent="-228600" latinLnBrk="0">
              <a:spcBef>
                <a:spcPct val="50000"/>
              </a:spcBef>
              <a:buFont typeface="+mj-lt"/>
              <a:buAutoNum type="arabicPeriod"/>
            </a:pP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Vapor, Liquid, Mixed(Vapor + Liquid) Phase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에 대한 계산 수행</a:t>
            </a: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spcBef>
                <a:spcPct val="50000"/>
              </a:spcBef>
              <a:buFont typeface="+mj-lt"/>
              <a:buAutoNum type="arabicPeriod"/>
            </a:pP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Governing case 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표시</a:t>
            </a: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spcBef>
                <a:spcPct val="50000"/>
              </a:spcBef>
              <a:buFont typeface="+mj-lt"/>
              <a:buAutoNum type="arabicPeriod"/>
            </a:pP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Undo/Redo 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기능 제공</a:t>
            </a: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spcBef>
                <a:spcPct val="50000"/>
              </a:spcBef>
              <a:buFont typeface="+mj-lt"/>
              <a:buAutoNum type="arabicPeriod"/>
            </a:pPr>
            <a:r>
              <a:rPr lang="en-US" altLang="ko-KR" sz="1050" dirty="0">
                <a:latin typeface="맑은 고딕" pitchFamily="50" charset="-127"/>
              </a:rPr>
              <a:t>Hydraulic</a:t>
            </a:r>
            <a:r>
              <a:rPr lang="ko-KR" altLang="en-US" sz="1050" dirty="0">
                <a:latin typeface="맑은 고딕" pitchFamily="50" charset="-127"/>
              </a:rPr>
              <a:t> </a:t>
            </a:r>
            <a:r>
              <a:rPr lang="en-US" altLang="ko-KR" sz="1050" dirty="0">
                <a:latin typeface="맑은 고딕" pitchFamily="50" charset="-127"/>
              </a:rPr>
              <a:t>Calculation </a:t>
            </a:r>
            <a:r>
              <a:rPr lang="ko-KR" altLang="en-US" sz="1050" dirty="0">
                <a:latin typeface="맑은 고딕" pitchFamily="50" charset="-127"/>
              </a:rPr>
              <a:t>리포트 자동 생성</a:t>
            </a:r>
            <a:endParaRPr lang="en-US" altLang="ko-KR" sz="1050" dirty="0">
              <a:latin typeface="맑은 고딕" pitchFamily="50" charset="-127"/>
            </a:endParaRPr>
          </a:p>
        </p:txBody>
      </p: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700F2ECC-8797-46A0-9BEE-BA2EB0985B23}"/>
              </a:ext>
            </a:extLst>
          </p:cNvPr>
          <p:cNvGrpSpPr/>
          <p:nvPr/>
        </p:nvGrpSpPr>
        <p:grpSpPr>
          <a:xfrm>
            <a:off x="632262" y="3307612"/>
            <a:ext cx="726758" cy="925586"/>
            <a:chOff x="5996650" y="4824201"/>
            <a:chExt cx="655768" cy="718143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83935C84-82EB-45CC-8445-8D1F6C98657B}"/>
                </a:ext>
              </a:extLst>
            </p:cNvPr>
            <p:cNvSpPr txBox="1"/>
            <p:nvPr/>
          </p:nvSpPr>
          <p:spPr>
            <a:xfrm>
              <a:off x="5996650" y="5373643"/>
              <a:ext cx="655768" cy="16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13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</a:rPr>
                <a:t>ECS(HMB)</a:t>
              </a:r>
              <a:endParaRPr lang="ko-KR" altLang="en-US" sz="813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215" name="Picture 18" descr="Database blue">
              <a:extLst>
                <a:ext uri="{FF2B5EF4-FFF2-40B4-BE49-F238E27FC236}">
                  <a16:creationId xmlns:a16="http://schemas.microsoft.com/office/drawing/2014/main" id="{CEE372AC-6420-47EE-B3EB-FA4506FB4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209" y="4824201"/>
              <a:ext cx="576956" cy="57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제목 2">
            <a:extLst>
              <a:ext uri="{FF2B5EF4-FFF2-40B4-BE49-F238E27FC236}">
                <a16:creationId xmlns:a16="http://schemas.microsoft.com/office/drawing/2014/main" id="{01E0D77E-27EA-488A-B6B0-2A93E90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Hydraulic Calculation</a:t>
            </a:r>
            <a:r>
              <a:rPr lang="ko-KR" altLang="en-US" dirty="0"/>
              <a:t> </a:t>
            </a:r>
            <a:r>
              <a:rPr lang="en-US" altLang="ko-KR"/>
              <a:t>- </a:t>
            </a:r>
            <a:r>
              <a:rPr lang="ko-KR" altLang="en-US"/>
              <a:t>주요 </a:t>
            </a:r>
            <a:r>
              <a:rPr lang="ko-KR" altLang="en-US" dirty="0"/>
              <a:t>기능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4D1956-8C95-41CE-86CC-9B97E097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33" y="4207649"/>
            <a:ext cx="2881225" cy="221879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5A63EDC-4757-4BD6-A9EC-FF2608B31E36}"/>
              </a:ext>
            </a:extLst>
          </p:cNvPr>
          <p:cNvSpPr/>
          <p:nvPr/>
        </p:nvSpPr>
        <p:spPr bwMode="auto">
          <a:xfrm>
            <a:off x="2556533" y="5912777"/>
            <a:ext cx="2881225" cy="3306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A8DF752B-2523-4375-91C5-1FB95C04AC54}"/>
              </a:ext>
            </a:extLst>
          </p:cNvPr>
          <p:cNvCxnSpPr>
            <a:cxnSpLocks/>
            <a:stCxn id="50" idx="2"/>
            <a:endCxn id="5" idx="1"/>
          </p:cNvCxnSpPr>
          <p:nvPr/>
        </p:nvCxnSpPr>
        <p:spPr>
          <a:xfrm rot="16200000" flipH="1">
            <a:off x="853637" y="4375202"/>
            <a:ext cx="1844901" cy="1560892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A2E1E2-55AF-40B2-B93E-906EE0D9C8DE}"/>
              </a:ext>
            </a:extLst>
          </p:cNvPr>
          <p:cNvSpPr txBox="1"/>
          <p:nvPr/>
        </p:nvSpPr>
        <p:spPr>
          <a:xfrm rot="5400000">
            <a:off x="642610" y="5011054"/>
            <a:ext cx="1031813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&lt;Stream No&gt;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84FCA67-D7BC-44F4-ACF1-AAEFFC97E559}"/>
              </a:ext>
            </a:extLst>
          </p:cNvPr>
          <p:cNvGrpSpPr/>
          <p:nvPr/>
        </p:nvGrpSpPr>
        <p:grpSpPr>
          <a:xfrm>
            <a:off x="1519383" y="3307612"/>
            <a:ext cx="726758" cy="925586"/>
            <a:chOff x="5996650" y="4824201"/>
            <a:chExt cx="655768" cy="718143"/>
          </a:xfrm>
        </p:grpSpPr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539E0B8C-E2FE-42D2-A0EC-F277CFEA9B28}"/>
                </a:ext>
              </a:extLst>
            </p:cNvPr>
            <p:cNvSpPr txBox="1"/>
            <p:nvPr/>
          </p:nvSpPr>
          <p:spPr>
            <a:xfrm>
              <a:off x="5996650" y="5373643"/>
              <a:ext cx="655768" cy="16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13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</a:rPr>
                <a:t>P&amp;ID</a:t>
              </a:r>
              <a:endParaRPr lang="ko-KR" altLang="en-US" sz="813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61" name="Picture 18" descr="Database blue">
              <a:extLst>
                <a:ext uri="{FF2B5EF4-FFF2-40B4-BE49-F238E27FC236}">
                  <a16:creationId xmlns:a16="http://schemas.microsoft.com/office/drawing/2014/main" id="{1C7A46F7-66C3-4651-AAA7-BE98D5C93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209" y="4824201"/>
              <a:ext cx="576956" cy="57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DC97F374-5D34-4C5D-80C1-EC1EF41806E9}"/>
              </a:ext>
            </a:extLst>
          </p:cNvPr>
          <p:cNvCxnSpPr>
            <a:cxnSpLocks/>
            <a:stCxn id="5" idx="1"/>
            <a:endCxn id="59" idx="2"/>
          </p:cNvCxnSpPr>
          <p:nvPr/>
        </p:nvCxnSpPr>
        <p:spPr>
          <a:xfrm rot="10800000">
            <a:off x="1882763" y="4233199"/>
            <a:ext cx="673771" cy="184490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D2B6DD6-E029-4E48-B8D8-B4C49EFDEEB4}"/>
              </a:ext>
            </a:extLst>
          </p:cNvPr>
          <p:cNvSpPr/>
          <p:nvPr/>
        </p:nvSpPr>
        <p:spPr bwMode="auto">
          <a:xfrm rot="16200000">
            <a:off x="1248613" y="5026486"/>
            <a:ext cx="914400" cy="2265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Line Data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폭발: 8pt 18">
            <a:extLst>
              <a:ext uri="{FF2B5EF4-FFF2-40B4-BE49-F238E27FC236}">
                <a16:creationId xmlns:a16="http://schemas.microsoft.com/office/drawing/2014/main" id="{E48E36F8-642D-44A5-8589-F1269BAFE45B}"/>
              </a:ext>
            </a:extLst>
          </p:cNvPr>
          <p:cNvSpPr/>
          <p:nvPr/>
        </p:nvSpPr>
        <p:spPr bwMode="auto">
          <a:xfrm rot="19406990">
            <a:off x="8085678" y="2104093"/>
            <a:ext cx="1565246" cy="1350627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0" dirty="0">
                <a:latin typeface="맑은 고딕" pitchFamily="50" charset="-127"/>
                <a:ea typeface="맑은 고딕" pitchFamily="50" charset="-127"/>
              </a:rPr>
              <a:t>기능 확장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D62631-2826-434A-B8C5-D43E89D2C3B8}"/>
              </a:ext>
            </a:extLst>
          </p:cNvPr>
          <p:cNvSpPr/>
          <p:nvPr/>
        </p:nvSpPr>
        <p:spPr bwMode="auto">
          <a:xfrm rot="20697706">
            <a:off x="6178447" y="1553063"/>
            <a:ext cx="3565319" cy="2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산재되어 있던 계산식들을 하나의 시스템으로 통합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D5B3494F-C1A7-4FFF-A8EC-0B7972DF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5472" y="4456187"/>
            <a:ext cx="1220986" cy="136710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336AF757-EA6C-463D-ABF6-5FC3B5B14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6310" y="4453818"/>
            <a:ext cx="2061754" cy="1726451"/>
          </a:xfrm>
          <a:prstGeom prst="rect">
            <a:avLst/>
          </a:prstGeom>
        </p:spPr>
      </p:pic>
      <p:sp>
        <p:nvSpPr>
          <p:cNvPr id="27" name="화살표: 위로 굽음 26">
            <a:extLst>
              <a:ext uri="{FF2B5EF4-FFF2-40B4-BE49-F238E27FC236}">
                <a16:creationId xmlns:a16="http://schemas.microsoft.com/office/drawing/2014/main" id="{657DFD2C-0A58-4A22-BD98-7B7F6687B24B}"/>
              </a:ext>
            </a:extLst>
          </p:cNvPr>
          <p:cNvSpPr/>
          <p:nvPr/>
        </p:nvSpPr>
        <p:spPr bwMode="auto">
          <a:xfrm flipV="1">
            <a:off x="6661633" y="3723306"/>
            <a:ext cx="1967742" cy="690353"/>
          </a:xfrm>
          <a:prstGeom prst="bentUpArrow">
            <a:avLst>
              <a:gd name="adj1" fmla="val 14019"/>
              <a:gd name="adj2" fmla="val 25000"/>
              <a:gd name="adj3" fmla="val 22006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A2D7873-3A5A-407D-9CE6-9D257769A43B}"/>
              </a:ext>
            </a:extLst>
          </p:cNvPr>
          <p:cNvGrpSpPr/>
          <p:nvPr/>
        </p:nvGrpSpPr>
        <p:grpSpPr>
          <a:xfrm>
            <a:off x="5750437" y="3307137"/>
            <a:ext cx="911196" cy="1160483"/>
            <a:chOff x="5996650" y="4824201"/>
            <a:chExt cx="655768" cy="718143"/>
          </a:xfrm>
        </p:grpSpPr>
        <p:sp>
          <p:nvSpPr>
            <p:cNvPr id="87" name="TextBox 26">
              <a:extLst>
                <a:ext uri="{FF2B5EF4-FFF2-40B4-BE49-F238E27FC236}">
                  <a16:creationId xmlns:a16="http://schemas.microsoft.com/office/drawing/2014/main" id="{E8FB1784-9993-4401-8404-74E18DBCEEA9}"/>
                </a:ext>
              </a:extLst>
            </p:cNvPr>
            <p:cNvSpPr txBox="1"/>
            <p:nvPr/>
          </p:nvSpPr>
          <p:spPr>
            <a:xfrm>
              <a:off x="5996650" y="5373643"/>
              <a:ext cx="655768" cy="16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13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</a:rPr>
                <a:t>MSSQL</a:t>
              </a:r>
              <a:endParaRPr lang="ko-KR" altLang="en-US" sz="813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88" name="Picture 18" descr="Database blue">
              <a:extLst>
                <a:ext uri="{FF2B5EF4-FFF2-40B4-BE49-F238E27FC236}">
                  <a16:creationId xmlns:a16="http://schemas.microsoft.com/office/drawing/2014/main" id="{D83F6C2F-3F4D-4556-A9B1-BF23F1B43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209" y="4824201"/>
              <a:ext cx="576956" cy="57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1" name="연결선: 꺾임 230">
            <a:extLst>
              <a:ext uri="{FF2B5EF4-FFF2-40B4-BE49-F238E27FC236}">
                <a16:creationId xmlns:a16="http://schemas.microsoft.com/office/drawing/2014/main" id="{59322B3D-DE86-4CFC-87F9-21ABFA85503A}"/>
              </a:ext>
            </a:extLst>
          </p:cNvPr>
          <p:cNvCxnSpPr>
            <a:stCxn id="4" idx="3"/>
            <a:endCxn id="88" idx="1"/>
          </p:cNvCxnSpPr>
          <p:nvPr/>
        </p:nvCxnSpPr>
        <p:spPr>
          <a:xfrm flipV="1">
            <a:off x="5437758" y="3772427"/>
            <a:ext cx="396826" cy="1544617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>
            <a:extLst>
              <a:ext uri="{FF2B5EF4-FFF2-40B4-BE49-F238E27FC236}">
                <a16:creationId xmlns:a16="http://schemas.microsoft.com/office/drawing/2014/main" id="{C634F06D-B053-414B-BF63-4BCAE930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93" y="5373783"/>
            <a:ext cx="1077988" cy="10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86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OF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36000" tIns="36000" rIns="36000" bIns="36000" rtlCol="0" anchor="ctr"/>
      <a:lstStyle>
        <a:defPPr algn="ctr" latinLnBrk="0">
          <a:spcBef>
            <a:spcPct val="50000"/>
          </a:spcBef>
          <a:defRPr sz="1200" b="0" smtClean="0">
            <a:latin typeface="맑은 고딕" pitchFamily="50" charset="-127"/>
            <a:ea typeface="맑은 고딕" pitchFamily="50" charset="-127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00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101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102.xml><?xml version="1.0" encoding="utf-8"?>
<Control xmlns="http://schemas.microsoft.com/VisualStudio/2011/storyboarding/control">
  <Id Name="81462414-73d0-410b-baa5-6b983c67b2ed" Revision="1" Stencil="85a07843-b809-41ee-b566-325b1850150a" StencilVersion="1.0"/>
</Control>
</file>

<file path=customXml/item103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04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10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6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07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08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09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1.xml><?xml version="1.0" encoding="utf-8"?>
<Control xmlns="http://schemas.microsoft.com/VisualStudio/2011/storyboarding/control">
  <Id Name="761a6736-8b3b-4f55-b15e-48818de58055" Revision="1" Stencil="85a07843-b809-41ee-b566-325b1850150a" StencilVersion="1.0"/>
</Control>
</file>

<file path=customXml/item110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111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12.xml><?xml version="1.0" encoding="utf-8"?>
<Control xmlns="http://schemas.microsoft.com/VisualStudio/2011/storyboarding/control">
  <Id Name="761a6736-8b3b-4f55-b15e-48818de58055" Revision="1" Stencil="85a07843-b809-41ee-b566-325b1850150a" StencilVersion="1.0"/>
</Control>
</file>

<file path=customXml/item113.xml><?xml version="1.0" encoding="utf-8"?>
<Control xmlns="http://schemas.microsoft.com/VisualStudio/2011/storyboarding/control">
  <Id Name="StorytellingCommon.Laptop" Revision="1" Stencil="StorytellingCommon" StencilVersion="1.0"/>
</Control>
</file>

<file path=customXml/item114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115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116.xml><?xml version="1.0" encoding="utf-8"?>
<Control xmlns="http://schemas.microsoft.com/VisualStudio/2011/storyboarding/control">
  <Id Name="1f3cf532-c31b-4bf9-b898-499f014003a6" Revision="1" Stencil="System.MyShapes" StencilVersion="1.0"/>
</Control>
</file>

<file path=customXml/item117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18.xml><?xml version="1.0" encoding="utf-8"?>
<Control xmlns="http://schemas.microsoft.com/VisualStudio/2011/storyboarding/control">
  <Id Name="7ebfa785-f771-48b9-ad7c-fc1788b2f76b" Revision="1" Stencil="85a07843-b809-41ee-b566-325b1850150a" StencilVersion="1.0"/>
</Control>
</file>

<file path=customXml/item119.xml><?xml version="1.0" encoding="utf-8"?>
<Control xmlns="http://schemas.microsoft.com/VisualStudio/2011/storyboarding/control">
  <Id Name="5fa95ddf-17a5-4209-a3a4-54be6cdeacdb" Revision="1" Stencil="85a07843-b809-41ee-b566-325b1850150a" StencilVersion="1.0"/>
</Control>
</file>

<file path=customXml/item12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2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21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22.xml><?xml version="1.0" encoding="utf-8"?>
<Control xmlns="http://schemas.microsoft.com/VisualStudio/2011/storyboarding/control">
  <Id Name="f1867f0c-2341-4ddf-8ab9-acec7e03cce2" Revision="1" Stencil="37e5945b-d518-42ae-8b56-fab64ce07d41" StencilVersion="1.0"/>
</Control>
</file>

<file path=customXml/item123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124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2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26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27.xml><?xml version="1.0" encoding="utf-8"?>
<Control xmlns="http://schemas.microsoft.com/VisualStudio/2011/storyboarding/control">
  <Id Name="178b325c-ae64-4493-a9eb-c6b7e1f96088" Revision="1" Stencil="85a07843-b809-41ee-b566-325b1850150a" StencilVersion="1.0"/>
</Control>
</file>

<file path=customXml/item128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29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13.xml><?xml version="1.0" encoding="utf-8"?>
<Control xmlns="http://schemas.microsoft.com/VisualStudio/2011/storyboarding/control">
  <Id Name="System.Storyboarding.WindowsDesktop.Keyboard" Revision="1" Stencil="System.Storyboarding.WindowsDesktop" StencilVersion="0.1"/>
</Control>
</file>

<file path=customXml/item13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31.xml><?xml version="1.0" encoding="utf-8"?>
<Control xmlns="http://schemas.microsoft.com/VisualStudio/2011/storyboarding/control">
  <Id Name="System.Storyboarding.Backgrounds.SharePoint" Revision="1" Stencil="System.Storyboarding.Backgrounds" StencilVersion="0.1"/>
</Control>
</file>

<file path=customXml/item132.xml><?xml version="1.0" encoding="utf-8"?>
<Control xmlns="http://schemas.microsoft.com/VisualStudio/2011/storyboarding/control">
  <Id Name="ad8d81e9-b0e5-41c4-b737-7cc5712c859f" Revision="1" Stencil="System.MyShapes" StencilVersion="1.0"/>
</Control>
</file>

<file path=customXml/item133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134.xml><?xml version="1.0" encoding="utf-8"?>
<Control xmlns="http://schemas.microsoft.com/VisualStudio/2011/storyboarding/control">
  <Id Name="f885b567-361b-4a8b-b59f-c260464f00e4" Revision="1" Stencil="85a07843-b809-41ee-b566-325b1850150a" StencilVersion="1.0"/>
</Control>
</file>

<file path=customXml/item135.xml><?xml version="1.0" encoding="utf-8"?>
<Control xmlns="http://schemas.microsoft.com/VisualStudio/2011/storyboarding/control">
  <Id Name="4fd0c8ee-b879-4705-bc2d-e41c96c9e09f" Revision="1" Stencil="85a07843-b809-41ee-b566-325b1850150a" StencilVersion="1.0"/>
</Control>
</file>

<file path=customXml/item136.xml><?xml version="1.0" encoding="utf-8"?>
<Control xmlns="http://schemas.microsoft.com/VisualStudio/2011/storyboarding/control">
  <Id Name="178b325c-ae64-4493-a9eb-c6b7e1f96088" Revision="1" Stencil="85a07843-b809-41ee-b566-325b1850150a" StencilVersion="1.0"/>
</Control>
</file>

<file path=customXml/item13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38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139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4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140.xml><?xml version="1.0" encoding="utf-8"?>
<Control xmlns="http://schemas.microsoft.com/VisualStudio/2011/storyboarding/control">
  <Id Name="761a6736-8b3b-4f55-b15e-48818de58055" Revision="1" Stencil="85a07843-b809-41ee-b566-325b1850150a" StencilVersion="1.0"/>
</Control>
</file>

<file path=customXml/item141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42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143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144.xml><?xml version="1.0" encoding="utf-8"?>
<Control xmlns="http://schemas.microsoft.com/VisualStudio/2011/storyboarding/control">
  <Id Name="7ebfa785-f771-48b9-ad7c-fc1788b2f76b" Revision="1" Stencil="85a07843-b809-41ee-b566-325b1850150a" StencilVersion="1.0"/>
</Control>
</file>

<file path=customXml/item145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46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47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48.xml><?xml version="1.0" encoding="utf-8"?>
<Control xmlns="http://schemas.microsoft.com/VisualStudio/2011/storyboarding/control">
  <Id Name="5fa95ddf-17a5-4209-a3a4-54be6cdeacdb" Revision="1" Stencil="85a07843-b809-41ee-b566-325b1850150a" StencilVersion="1.0"/>
</Control>
</file>

<file path=customXml/item149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50.xml><?xml version="1.0" encoding="utf-8"?>
<Control xmlns="http://schemas.microsoft.com/VisualStudio/2011/storyboarding/control">
  <Id Name="f0b93ea8-9198-4af0-8b2c-e470d1c0bb7f" Revision="1" Stencil="85a07843-b809-41ee-b566-325b1850150a" StencilVersion="1.0"/>
</Control>
</file>

<file path=customXml/item151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52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53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154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155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156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57.xml><?xml version="1.0" encoding="utf-8"?>
<Control xmlns="http://schemas.microsoft.com/VisualStudio/2011/storyboarding/control">
  <Id Name="25577d85-ba49-49e1-a927-bfc6e58868ff" Revision="1" Stencil="85a07843-b809-41ee-b566-325b1850150a" StencilVersion="1.0"/>
</Control>
</file>

<file path=customXml/item158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59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16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60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161.xml><?xml version="1.0" encoding="utf-8"?>
<Control xmlns="http://schemas.microsoft.com/VisualStudio/2011/storyboarding/control">
  <Id Name="System.Storyboarding.Icons.Calendar" Revision="1" Stencil="System.Storyboarding.Icons" StencilVersion="0.1"/>
</Control>
</file>

<file path=customXml/item162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163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164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165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66.xml><?xml version="1.0" encoding="utf-8"?>
<Control xmlns="http://schemas.microsoft.com/VisualStudio/2011/storyboarding/control">
  <Id Name="f885b567-361b-4a8b-b59f-c260464f00e4" Revision="1" Stencil="85a07843-b809-41ee-b566-325b1850150a" StencilVersion="1.0"/>
</Control>
</file>

<file path=customXml/item167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168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69.xml><?xml version="1.0" encoding="utf-8"?>
<Control xmlns="http://schemas.microsoft.com/VisualStudio/2011/storyboarding/control">
  <Id Name="178b325c-ae64-4493-a9eb-c6b7e1f96088" Revision="1" Stencil="85a07843-b809-41ee-b566-325b1850150a" StencilVersion="1.0"/>
</Control>
</file>

<file path=customXml/item17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17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71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172.xml><?xml version="1.0" encoding="utf-8"?>
<Control xmlns="http://schemas.microsoft.com/VisualStudio/2011/storyboarding/control">
  <Id Name="4fd0c8ee-b879-4705-bc2d-e41c96c9e09f" Revision="1" Stencil="85a07843-b809-41ee-b566-325b1850150a" StencilVersion="1.0"/>
</Control>
</file>

<file path=customXml/item173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74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7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76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77.xml><?xml version="1.0" encoding="utf-8"?>
<Control xmlns="http://schemas.microsoft.com/VisualStudio/2011/storyboarding/control">
  <Id Name="System.Storyboarding.WindowsPhone.Notification" Revision="1" Stencil="System.Storyboarding.WindowsPhone" StencilVersion="0.1"/>
</Control>
</file>

<file path=customXml/item178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79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8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180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181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82.xml><?xml version="1.0" encoding="utf-8"?>
<Control xmlns="http://schemas.microsoft.com/VisualStudio/2011/storyboarding/control">
  <Id Name="f885b567-361b-4a8b-b59f-c260464f00e4" Revision="1" Stencil="85a07843-b809-41ee-b566-325b1850150a" StencilVersion="1.0"/>
</Control>
</file>

<file path=customXml/item183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184.xml><?xml version="1.0" encoding="utf-8"?>
<Control xmlns="http://schemas.microsoft.com/VisualStudio/2011/storyboarding/control">
  <Id Name="57b08268-3a98-4017-b791-6b82a758a088" Revision="1" Stencil="85a07843-b809-41ee-b566-325b1850150a" StencilVersion="1.0"/>
</Control>
</file>

<file path=customXml/item185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186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187.xml><?xml version="1.0" encoding="utf-8"?>
<Control xmlns="http://schemas.microsoft.com/VisualStudio/2011/storyboarding/control">
  <Id Name="e98631b7-07e9-41e3-99e5-8528d7ee288b" Revision="1" Stencil="System.MyShapes" StencilVersion="1.0"/>
</Control>
</file>

<file path=customXml/item188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189.xml><?xml version="1.0" encoding="utf-8"?>
<Control xmlns="http://schemas.microsoft.com/VisualStudio/2011/storyboarding/control">
  <Id Name="StorytellingCommon.Laptop" Revision="1" Stencil="StorytellingCommon" StencilVersion="1.0"/>
</Control>
</file>

<file path=customXml/item19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190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2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20.xml><?xml version="1.0" encoding="utf-8"?>
<Control xmlns="http://schemas.microsoft.com/VisualStudio/2011/storyboarding/control">
  <Id Name="f885b567-361b-4a8b-b59f-c260464f00e4" Revision="1" Stencil="85a07843-b809-41ee-b566-325b1850150a" StencilVersion="1.0"/>
</Control>
</file>

<file path=customXml/item21.xml><?xml version="1.0" encoding="utf-8"?>
<Control xmlns="http://schemas.microsoft.com/VisualStudio/2011/storyboarding/control">
  <Id Name="System.Storyboarding.Icons.Calendar" Revision="1" Stencil="System.Storyboarding.Icons" StencilVersion="0.1"/>
</Control>
</file>

<file path=customXml/item22.xml><?xml version="1.0" encoding="utf-8"?>
<Control xmlns="http://schemas.microsoft.com/VisualStudio/2011/storyboarding/control">
  <Id Name="25577d85-ba49-49e1-a927-bfc6e58868ff" Revision="1" Stencil="85a07843-b809-41ee-b566-325b1850150a" StencilVersion="1.0"/>
</Control>
</file>

<file path=customXml/item23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24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2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26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27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28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2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.xml><?xml version="1.0" encoding="utf-8"?>
<Control xmlns="http://schemas.microsoft.com/VisualStudio/2011/storyboarding/control">
  <Id Name="System.Storyboarding.WindowsPhone.Notification" Revision="1" Stencil="System.Storyboarding.WindowsPhone" StencilVersion="0.1"/>
</Control>
</file>

<file path=customXml/item3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31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32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33.xml><?xml version="1.0" encoding="utf-8"?>
<Control xmlns="http://schemas.microsoft.com/VisualStudio/2011/storyboarding/control">
  <Id Name="405f7df2-9a71-4714-a043-1a996399f0c2" Revision="1" Stencil="System.MyShapes" StencilVersion="1.0"/>
</Control>
</file>

<file path=customXml/item34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35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36.xml><?xml version="1.0" encoding="utf-8"?>
<Control xmlns="http://schemas.microsoft.com/VisualStudio/2011/storyboarding/control">
  <Id Name="System.Storyboarding.WindowsPhone.PhoneKeyboard" Revision="1" Stencil="System.Storyboarding.WindowsPhone" StencilVersion="0.1"/>
</Control>
</file>

<file path=customXml/item37.xml><?xml version="1.0" encoding="utf-8"?>
<Control xmlns="http://schemas.microsoft.com/VisualStudio/2011/storyboarding/control">
  <Id Name="a5ade45e-821f-4d7b-a515-18ed9c1f1d14" Revision="1" Stencil="System.MyShapes" StencilVersion="1.0"/>
</Control>
</file>

<file path=customXml/item38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39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4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40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41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42.xml><?xml version="1.0" encoding="utf-8"?>
<Control xmlns="http://schemas.microsoft.com/VisualStudio/2011/storyboarding/control">
  <Id Name="106b4123-95fe-411e-ad63-fa03c68a702b" RevisionId="6dc69aa2-5737-46d9-89c9-3a85b1eaf3a3" Stencil="172d6d98-e5c9-42e9-a209-79f7a94bbd38" StencilRevisionId="00000000-0000-0000-0000-000000000000" StencilVersion="0.0"/>
</Control>
</file>

<file path=customXml/item43.xml><?xml version="1.0" encoding="utf-8"?>
<Control xmlns="http://schemas.microsoft.com/VisualStudio/2011/storyboarding/control">
  <Id Name="ee84670b-81f4-4bf6-a9a4-a5d58c3f8a95" Revision="1" Stencil="85a07843-b809-41ee-b566-325b1850150a" StencilVersion="1.0"/>
</Control>
</file>

<file path=customXml/item44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45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46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47.xml><?xml version="1.0" encoding="utf-8"?>
<Control xmlns="http://schemas.microsoft.com/VisualStudio/2011/storyboarding/control">
  <Id Name="System.Storyboarding.Icons.Calendar" Revision="1" Stencil="System.Storyboarding.Icons" StencilVersion="0.1"/>
</Control>
</file>

<file path=customXml/item48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49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50.xml><?xml version="1.0" encoding="utf-8"?>
<Control xmlns="http://schemas.microsoft.com/VisualStudio/2011/storyboarding/control">
  <Id Name="5fa95ddf-17a5-4209-a3a4-54be6cdeacdb" Revision="1" Stencil="85a07843-b809-41ee-b566-325b1850150a" StencilVersion="1.0"/>
</Control>
</file>

<file path=customXml/item51.xml><?xml version="1.0" encoding="utf-8"?>
<Control xmlns="http://schemas.microsoft.com/VisualStudio/2011/storyboarding/control">
  <Id Name="94d75677-3c8b-416d-b402-1d5091ca8d21" Revision="1" Stencil="85a07843-b809-41ee-b566-325b1850150a" StencilVersion="1.0"/>
</Control>
</file>

<file path=customXml/item52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53.xml><?xml version="1.0" encoding="utf-8"?>
<Control xmlns="http://schemas.microsoft.com/VisualStudio/2011/storyboarding/control">
  <Id Name="761a6736-8b3b-4f55-b15e-48818de58055" Revision="1" Stencil="85a07843-b809-41ee-b566-325b1850150a" StencilVersion="1.0"/>
</Control>
</file>

<file path=customXml/item54.xml><?xml version="1.0" encoding="utf-8"?>
<Control xmlns="http://schemas.microsoft.com/VisualStudio/2011/storyboarding/control">
  <Id Name="ad8d81e9-b0e5-41c4-b737-7cc5712c859f" Revision="1" Stencil="System.MyShapes" StencilVersion="1.0"/>
</Control>
</file>

<file path=customXml/item55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56.xml><?xml version="1.0" encoding="utf-8"?>
<Control xmlns="http://schemas.microsoft.com/VisualStudio/2011/storyboarding/control">
  <Id Name="System.Storyboarding.WindowsPhoneIcons.Camera" Revision="1" Stencil="System.Storyboarding.WindowsPhoneIcons" StencilVersion="0.1"/>
</Control>
</file>

<file path=customXml/item57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58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59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6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60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61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62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63.xml><?xml version="1.0" encoding="utf-8"?>
<Control xmlns="http://schemas.microsoft.com/VisualStudio/2011/storyboarding/control">
  <Id Name="7ebfa785-f771-48b9-ad7c-fc1788b2f76b" Revision="1" Stencil="85a07843-b809-41ee-b566-325b1850150a" StencilVersion="1.0"/>
</Control>
</file>

<file path=customXml/item64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65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66.xml><?xml version="1.0" encoding="utf-8"?>
<Control xmlns="http://schemas.microsoft.com/VisualStudio/2011/storyboarding/control">
  <Id Name="44f153ef-eac7-45a4-a174-d4db05e2cf12" Revision="1" Stencil="85a07843-b809-41ee-b566-325b1850150a" StencilVersion="1.0"/>
</Control>
</file>

<file path=customXml/item67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68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69.xml><?xml version="1.0" encoding="utf-8"?>
<Control xmlns="http://schemas.microsoft.com/VisualStudio/2011/storyboarding/control">
  <Id Name="7ebfa785-f771-48b9-ad7c-fc1788b2f76b" Revision="1" Stencil="85a07843-b809-41ee-b566-325b1850150a" StencilVersion="1.0"/>
</Control>
</file>

<file path=customXml/item7.xml><?xml version="1.0" encoding="utf-8"?>
<Control xmlns="http://schemas.microsoft.com/VisualStudio/2011/storyboarding/control">
  <Id Name="1d9944b6-937b-4a39-aaa2-e2fac252ffcc" Revision="1" Stencil="85a07843-b809-41ee-b566-325b1850150a" StencilVersion="1.0"/>
</Control>
</file>

<file path=customXml/item70.xml><?xml version="1.0" encoding="utf-8"?>
<Control xmlns="http://schemas.microsoft.com/VisualStudio/2011/storyboarding/control">
  <Id Name="f885b567-361b-4a8b-b59f-c260464f00e4" Revision="1" Stencil="85a07843-b809-41ee-b566-325b1850150a" StencilVersion="1.0"/>
</Control>
</file>

<file path=customXml/item71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72.xml><?xml version="1.0" encoding="utf-8"?>
<Control xmlns="http://schemas.microsoft.com/VisualStudio/2011/storyboarding/control">
  <Id Name="03517eef-e6bf-4165-9bfc-7e37952d27cd" Revision="1" Stencil="85a07843-b809-41ee-b566-325b1850150a" StencilVersion="1.0"/>
</Control>
</file>

<file path=customXml/item73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74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7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76.xml><?xml version="1.0" encoding="utf-8"?>
<Control xmlns="http://schemas.microsoft.com/VisualStudio/2011/storyboarding/control">
  <Id Name="ea356968-739e-4e6c-bc40-506611f46f4a" Revision="1" Stencil="85a07843-b809-41ee-b566-325b1850150a" StencilVersion="1.0"/>
</Control>
</file>

<file path=customXml/item77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78.xml><?xml version="1.0" encoding="utf-8"?>
<Control xmlns="http://schemas.microsoft.com/VisualStudio/2011/storyboarding/control">
  <Id Name="3af3c69d-e93c-4e90-95f5-13afa1a89449" Revision="1" Stencil="85a07843-b809-41ee-b566-325b1850150a" StencilVersion="1.0"/>
</Control>
</file>

<file path=customXml/item79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8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80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81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82.xml><?xml version="1.0" encoding="utf-8"?>
<Control xmlns="http://schemas.microsoft.com/VisualStudio/2011/storyboarding/control">
  <Id Name="178b325c-ae64-4493-a9eb-c6b7e1f96088" Revision="1" Stencil="85a07843-b809-41ee-b566-325b1850150a" StencilVersion="1.0"/>
</Control>
</file>

<file path=customXml/item83.xml><?xml version="1.0" encoding="utf-8"?>
<Control xmlns="http://schemas.microsoft.com/VisualStudio/2011/storyboarding/control">
  <Id Name="761a6736-8b3b-4f55-b15e-48818de58055" Revision="1" Stencil="85a07843-b809-41ee-b566-325b1850150a" StencilVersion="1.0"/>
</Control>
</file>

<file path=customXml/item84.xml><?xml version="1.0" encoding="utf-8"?>
<Control xmlns="http://schemas.microsoft.com/VisualStudio/2011/storyboarding/control">
  <Id Name="258e01ca-ee0f-40df-818d-847e54edce8f" Revision="1" Stencil="System.MyShapes" StencilVersion="1.0"/>
</Control>
</file>

<file path=customXml/item85.xml><?xml version="1.0" encoding="utf-8"?>
<Control xmlns="http://schemas.microsoft.com/VisualStudio/2011/storyboarding/control">
  <Id Name="5fa95ddf-17a5-4209-a3a4-54be6cdeacdb" Revision="1" Stencil="85a07843-b809-41ee-b566-325b1850150a" StencilVersion="1.0"/>
</Control>
</file>

<file path=customXml/item86.xml><?xml version="1.0" encoding="utf-8"?>
<Control xmlns="http://schemas.microsoft.com/VisualStudio/2011/storyboarding/control">
  <Id Name="System.Storyboarding.WindowsAppIcons.BaseCircle" Revision="1" Stencil="System.Storyboarding.WindowsAppIcons" StencilVersion="0.1"/>
</Control>
</file>

<file path=customXml/item87.xml><?xml version="1.0" encoding="utf-8"?>
<Control xmlns="http://schemas.microsoft.com/VisualStudio/2011/storyboarding/control">
  <Id Name="06c74292-ff79-424d-ac62-ad1db7dd7ff0" Revision="1" Stencil="85a07843-b809-41ee-b566-325b1850150a" StencilVersion="1.0"/>
</Control>
</file>

<file path=customXml/item88.xml><?xml version="1.0" encoding="utf-8"?>
<Control xmlns="http://schemas.microsoft.com/VisualStudio/2011/storyboarding/control">
  <Id Name="d42b760e-5991-4d9c-9e6c-900df013d5d9" Revision="1" Stencil="85a07843-b809-41ee-b566-325b1850150a" StencilVersion="1.0"/>
</Control>
</file>

<file path=customXml/item89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9.xml><?xml version="1.0" encoding="utf-8"?>
<Control xmlns="http://schemas.microsoft.com/VisualStudio/2011/storyboarding/control">
  <Id Name="94d75677-3c8b-416d-b402-1d5091ca8d21" Revision="1" Stencil="85a07843-b809-41ee-b566-325b1850150a" StencilVersion="1.0"/>
</Control>
</file>

<file path=customXml/item90.xml><?xml version="1.0" encoding="utf-8"?>
<Control xmlns="http://schemas.microsoft.com/VisualStudio/2011/storyboarding/control">
  <Id Name="4d1c8ce6-dc2b-440e-b588-61b5729cf52d" Revision="1" Stencil="85a07843-b809-41ee-b566-325b1850150a" StencilVersion="1.0"/>
</Control>
</file>

<file path=customXml/item91.xml><?xml version="1.0" encoding="utf-8"?>
<Control xmlns="http://schemas.microsoft.com/VisualStudio/2011/storyboarding/control">
  <Id Name="305a09d4-e0a3-4580-b4e3-3c682757b2ef" Revision="1" Stencil="85a07843-b809-41ee-b566-325b1850150a" StencilVersion="1.0"/>
</Control>
</file>

<file path=customXml/item92.xml><?xml version="1.0" encoding="utf-8"?>
<Control xmlns="http://schemas.microsoft.com/VisualStudio/2011/storyboarding/control">
  <Id Name="edf9ea49-2bb9-4f14-bc97-99744a9271f1" Revision="1" Stencil="85a07843-b809-41ee-b566-325b1850150a" StencilVersion="1.0"/>
</Control>
</file>

<file path=customXml/item93.xml><?xml version="1.0" encoding="utf-8"?>
<Control xmlns="http://schemas.microsoft.com/VisualStudio/2011/storyboarding/control">
  <Id Name="4a7d9131-d325-433a-8763-dbfcd9f91b41" Revision="1" Stencil="85a07843-b809-41ee-b566-325b1850150a" StencilVersion="1.0"/>
</Control>
</file>

<file path=customXml/item94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95.xml><?xml version="1.0" encoding="utf-8"?>
<Control xmlns="http://schemas.microsoft.com/VisualStudio/2011/storyboarding/control">
  <Id Name="895e6e68-16dc-4b75-b4bb-6443ba5012c0" Revision="1" Stencil="System.MyShapes" StencilVersion="1.0"/>
</Control>
</file>

<file path=customXml/item96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97.xml><?xml version="1.0" encoding="utf-8"?>
<Control xmlns="http://schemas.microsoft.com/VisualStudio/2011/storyboarding/control">
  <Id Name="f3340188-4f54-40ef-8e81-8a653f955e0f" Revision="1" Stencil="85a07843-b809-41ee-b566-325b1850150a" StencilVersion="1.0"/>
</Control>
</file>

<file path=customXml/item98.xml><?xml version="1.0" encoding="utf-8"?>
<Control xmlns="http://schemas.microsoft.com/VisualStudio/2011/storyboarding/control">
  <Id Name="0aa28867-78cc-489f-801f-14db8724250a" Revision="1" Stencil="85a07843-b809-41ee-b566-325b1850150a" StencilVersion="1.0"/>
</Control>
</file>

<file path=customXml/item99.xml><?xml version="1.0" encoding="utf-8"?>
<Control xmlns="http://schemas.microsoft.com/VisualStudio/2011/storyboarding/control">
  <Id Name="39009c24-9e99-443e-9919-d5efa2f2ffba" Revision="1" Stencil="85a07843-b809-41ee-b566-325b1850150a" StencilVersion="1.0"/>
</Control>
</file>

<file path=customXml/itemProps1.xml><?xml version="1.0" encoding="utf-8"?>
<ds:datastoreItem xmlns:ds="http://schemas.openxmlformats.org/officeDocument/2006/customXml" ds:itemID="{A5EA076C-04E5-44F1-9D1E-3C8B68CB19C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2F9FC535-6C13-4C45-BC39-75B7E80B4B3D}">
  <ds:schemaRefs>
    <ds:schemaRef ds:uri="http://schemas.microsoft.com/VisualStudio/2011/storyboarding/control"/>
  </ds:schemaRefs>
</ds:datastoreItem>
</file>

<file path=customXml/itemProps100.xml><?xml version="1.0" encoding="utf-8"?>
<ds:datastoreItem xmlns:ds="http://schemas.openxmlformats.org/officeDocument/2006/customXml" ds:itemID="{5A6F5145-09F5-421E-ABA8-035D9DF59D73}">
  <ds:schemaRefs>
    <ds:schemaRef ds:uri="http://schemas.microsoft.com/VisualStudio/2011/storyboarding/control/v1.0"/>
  </ds:schemaRefs>
</ds:datastoreItem>
</file>

<file path=customXml/itemProps101.xml><?xml version="1.0" encoding="utf-8"?>
<ds:datastoreItem xmlns:ds="http://schemas.openxmlformats.org/officeDocument/2006/customXml" ds:itemID="{6CA1E503-3BE5-48F9-8903-1F5A0E5B53FA}">
  <ds:schemaRefs>
    <ds:schemaRef ds:uri="http://schemas.microsoft.com/VisualStudio/2011/storyboarding/control/v1.0"/>
  </ds:schemaRefs>
</ds:datastoreItem>
</file>

<file path=customXml/itemProps102.xml><?xml version="1.0" encoding="utf-8"?>
<ds:datastoreItem xmlns:ds="http://schemas.openxmlformats.org/officeDocument/2006/customXml" ds:itemID="{D3FF6BF3-7DC7-4CDD-9A29-244B3DE39FC2}">
  <ds:schemaRefs>
    <ds:schemaRef ds:uri="http://schemas.microsoft.com/VisualStudio/2011/storyboarding/control"/>
  </ds:schemaRefs>
</ds:datastoreItem>
</file>

<file path=customXml/itemProps103.xml><?xml version="1.0" encoding="utf-8"?>
<ds:datastoreItem xmlns:ds="http://schemas.openxmlformats.org/officeDocument/2006/customXml" ds:itemID="{FD4BE8FA-30C2-4B41-8C25-50AE8808A298}">
  <ds:schemaRefs>
    <ds:schemaRef ds:uri="http://schemas.microsoft.com/VisualStudio/2011/storyboarding/control"/>
  </ds:schemaRefs>
</ds:datastoreItem>
</file>

<file path=customXml/itemProps104.xml><?xml version="1.0" encoding="utf-8"?>
<ds:datastoreItem xmlns:ds="http://schemas.openxmlformats.org/officeDocument/2006/customXml" ds:itemID="{2DD87CA9-AAE8-47B1-8F4A-5F4919D454A4}">
  <ds:schemaRefs>
    <ds:schemaRef ds:uri="http://schemas.microsoft.com/VisualStudio/2011/storyboarding/control"/>
  </ds:schemaRefs>
</ds:datastoreItem>
</file>

<file path=customXml/itemProps105.xml><?xml version="1.0" encoding="utf-8"?>
<ds:datastoreItem xmlns:ds="http://schemas.openxmlformats.org/officeDocument/2006/customXml" ds:itemID="{1C42EBC8-EAF9-4236-9EBC-AF2907DF5A47}">
  <ds:schemaRefs>
    <ds:schemaRef ds:uri="http://schemas.microsoft.com/VisualStudio/2011/storyboarding/control"/>
  </ds:schemaRefs>
</ds:datastoreItem>
</file>

<file path=customXml/itemProps106.xml><?xml version="1.0" encoding="utf-8"?>
<ds:datastoreItem xmlns:ds="http://schemas.openxmlformats.org/officeDocument/2006/customXml" ds:itemID="{33FE5AD0-9AF9-4E64-B0AD-BE5697AD96DF}">
  <ds:schemaRefs>
    <ds:schemaRef ds:uri="http://schemas.microsoft.com/VisualStudio/2011/storyboarding/control"/>
  </ds:schemaRefs>
</ds:datastoreItem>
</file>

<file path=customXml/itemProps107.xml><?xml version="1.0" encoding="utf-8"?>
<ds:datastoreItem xmlns:ds="http://schemas.openxmlformats.org/officeDocument/2006/customXml" ds:itemID="{CC6AFEF3-DF81-4326-8EC3-EC65B9BE4D4A}">
  <ds:schemaRefs>
    <ds:schemaRef ds:uri="http://schemas.microsoft.com/VisualStudio/2011/storyboarding/control"/>
  </ds:schemaRefs>
</ds:datastoreItem>
</file>

<file path=customXml/itemProps108.xml><?xml version="1.0" encoding="utf-8"?>
<ds:datastoreItem xmlns:ds="http://schemas.openxmlformats.org/officeDocument/2006/customXml" ds:itemID="{A6D25CFB-07A7-4B20-B71A-08064CDAEDB8}">
  <ds:schemaRefs>
    <ds:schemaRef ds:uri="http://schemas.microsoft.com/VisualStudio/2011/storyboarding/control"/>
  </ds:schemaRefs>
</ds:datastoreItem>
</file>

<file path=customXml/itemProps109.xml><?xml version="1.0" encoding="utf-8"?>
<ds:datastoreItem xmlns:ds="http://schemas.openxmlformats.org/officeDocument/2006/customXml" ds:itemID="{B8935F18-CDBC-4C78-95C1-87B12BD61B88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F8585455-A0C8-4883-AE30-3EDDF1BFA80E}">
  <ds:schemaRefs>
    <ds:schemaRef ds:uri="http://schemas.microsoft.com/VisualStudio/2011/storyboarding/control"/>
  </ds:schemaRefs>
</ds:datastoreItem>
</file>

<file path=customXml/itemProps110.xml><?xml version="1.0" encoding="utf-8"?>
<ds:datastoreItem xmlns:ds="http://schemas.openxmlformats.org/officeDocument/2006/customXml" ds:itemID="{D301B75D-50CD-46C2-BB73-5016DB77B9FC}">
  <ds:schemaRefs>
    <ds:schemaRef ds:uri="http://schemas.microsoft.com/VisualStudio/2011/storyboarding/control"/>
  </ds:schemaRefs>
</ds:datastoreItem>
</file>

<file path=customXml/itemProps111.xml><?xml version="1.0" encoding="utf-8"?>
<ds:datastoreItem xmlns:ds="http://schemas.openxmlformats.org/officeDocument/2006/customXml" ds:itemID="{2FB11F54-08FE-41D6-80CD-16FCF38F88D2}">
  <ds:schemaRefs>
    <ds:schemaRef ds:uri="http://schemas.microsoft.com/VisualStudio/2011/storyboarding/control"/>
  </ds:schemaRefs>
</ds:datastoreItem>
</file>

<file path=customXml/itemProps112.xml><?xml version="1.0" encoding="utf-8"?>
<ds:datastoreItem xmlns:ds="http://schemas.openxmlformats.org/officeDocument/2006/customXml" ds:itemID="{EAFEAB06-1F1F-4AF2-B5B3-7A7E89AF5274}">
  <ds:schemaRefs>
    <ds:schemaRef ds:uri="http://schemas.microsoft.com/VisualStudio/2011/storyboarding/control"/>
  </ds:schemaRefs>
</ds:datastoreItem>
</file>

<file path=customXml/itemProps113.xml><?xml version="1.0" encoding="utf-8"?>
<ds:datastoreItem xmlns:ds="http://schemas.openxmlformats.org/officeDocument/2006/customXml" ds:itemID="{7F36DF79-77A2-4E5C-B02E-E68A2420B6FE}">
  <ds:schemaRefs>
    <ds:schemaRef ds:uri="http://schemas.microsoft.com/VisualStudio/2011/storyboarding/control"/>
  </ds:schemaRefs>
</ds:datastoreItem>
</file>

<file path=customXml/itemProps114.xml><?xml version="1.0" encoding="utf-8"?>
<ds:datastoreItem xmlns:ds="http://schemas.openxmlformats.org/officeDocument/2006/customXml" ds:itemID="{9CFBAC89-0F72-48A0-8738-A3AD2BDB912B}">
  <ds:schemaRefs>
    <ds:schemaRef ds:uri="http://schemas.microsoft.com/VisualStudio/2011/storyboarding/control"/>
  </ds:schemaRefs>
</ds:datastoreItem>
</file>

<file path=customXml/itemProps115.xml><?xml version="1.0" encoding="utf-8"?>
<ds:datastoreItem xmlns:ds="http://schemas.openxmlformats.org/officeDocument/2006/customXml" ds:itemID="{4A817A89-2F48-42C2-BDDB-BD63775CD70E}">
  <ds:schemaRefs>
    <ds:schemaRef ds:uri="http://schemas.microsoft.com/VisualStudio/2011/storyboarding/control"/>
  </ds:schemaRefs>
</ds:datastoreItem>
</file>

<file path=customXml/itemProps116.xml><?xml version="1.0" encoding="utf-8"?>
<ds:datastoreItem xmlns:ds="http://schemas.openxmlformats.org/officeDocument/2006/customXml" ds:itemID="{C7438BED-F72D-407A-9A1C-FFD595F58DB1}">
  <ds:schemaRefs>
    <ds:schemaRef ds:uri="http://schemas.microsoft.com/VisualStudio/2011/storyboarding/control"/>
  </ds:schemaRefs>
</ds:datastoreItem>
</file>

<file path=customXml/itemProps117.xml><?xml version="1.0" encoding="utf-8"?>
<ds:datastoreItem xmlns:ds="http://schemas.openxmlformats.org/officeDocument/2006/customXml" ds:itemID="{354074E6-3EDE-4D4D-9DD6-29857E308BCE}">
  <ds:schemaRefs>
    <ds:schemaRef ds:uri="http://schemas.microsoft.com/VisualStudio/2011/storyboarding/control"/>
  </ds:schemaRefs>
</ds:datastoreItem>
</file>

<file path=customXml/itemProps118.xml><?xml version="1.0" encoding="utf-8"?>
<ds:datastoreItem xmlns:ds="http://schemas.openxmlformats.org/officeDocument/2006/customXml" ds:itemID="{49257788-9F11-469F-8E3D-03DACE7D5C86}">
  <ds:schemaRefs>
    <ds:schemaRef ds:uri="http://schemas.microsoft.com/VisualStudio/2011/storyboarding/control"/>
  </ds:schemaRefs>
</ds:datastoreItem>
</file>

<file path=customXml/itemProps119.xml><?xml version="1.0" encoding="utf-8"?>
<ds:datastoreItem xmlns:ds="http://schemas.openxmlformats.org/officeDocument/2006/customXml" ds:itemID="{8655A8B9-8F31-48D9-A44B-61321AE14D2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AC81C34A-2867-4BBF-8AF1-8490642A288E}">
  <ds:schemaRefs>
    <ds:schemaRef ds:uri="http://schemas.microsoft.com/VisualStudio/2011/storyboarding/control"/>
  </ds:schemaRefs>
</ds:datastoreItem>
</file>

<file path=customXml/itemProps120.xml><?xml version="1.0" encoding="utf-8"?>
<ds:datastoreItem xmlns:ds="http://schemas.openxmlformats.org/officeDocument/2006/customXml" ds:itemID="{6B8EAA5D-D2F1-4D73-836F-64DAF810E56A}">
  <ds:schemaRefs>
    <ds:schemaRef ds:uri="http://schemas.microsoft.com/VisualStudio/2011/storyboarding/control"/>
  </ds:schemaRefs>
</ds:datastoreItem>
</file>

<file path=customXml/itemProps121.xml><?xml version="1.0" encoding="utf-8"?>
<ds:datastoreItem xmlns:ds="http://schemas.openxmlformats.org/officeDocument/2006/customXml" ds:itemID="{C1F6DC58-3A70-485B-9138-F56E071E055C}">
  <ds:schemaRefs>
    <ds:schemaRef ds:uri="http://schemas.microsoft.com/VisualStudio/2011/storyboarding/control"/>
  </ds:schemaRefs>
</ds:datastoreItem>
</file>

<file path=customXml/itemProps122.xml><?xml version="1.0" encoding="utf-8"?>
<ds:datastoreItem xmlns:ds="http://schemas.openxmlformats.org/officeDocument/2006/customXml" ds:itemID="{3A196B7F-5FFC-4FF5-A3F5-5239C4DBC81E}">
  <ds:schemaRefs>
    <ds:schemaRef ds:uri="http://schemas.microsoft.com/VisualStudio/2011/storyboarding/control"/>
  </ds:schemaRefs>
</ds:datastoreItem>
</file>

<file path=customXml/itemProps123.xml><?xml version="1.0" encoding="utf-8"?>
<ds:datastoreItem xmlns:ds="http://schemas.openxmlformats.org/officeDocument/2006/customXml" ds:itemID="{88753E6D-2F67-4931-B553-DC4901C55626}">
  <ds:schemaRefs>
    <ds:schemaRef ds:uri="http://schemas.microsoft.com/VisualStudio/2011/storyboarding/control"/>
  </ds:schemaRefs>
</ds:datastoreItem>
</file>

<file path=customXml/itemProps124.xml><?xml version="1.0" encoding="utf-8"?>
<ds:datastoreItem xmlns:ds="http://schemas.openxmlformats.org/officeDocument/2006/customXml" ds:itemID="{74165CD2-9B40-4D8F-8121-B8633A2B34D3}">
  <ds:schemaRefs>
    <ds:schemaRef ds:uri="http://schemas.microsoft.com/VisualStudio/2011/storyboarding/control"/>
  </ds:schemaRefs>
</ds:datastoreItem>
</file>

<file path=customXml/itemProps125.xml><?xml version="1.0" encoding="utf-8"?>
<ds:datastoreItem xmlns:ds="http://schemas.openxmlformats.org/officeDocument/2006/customXml" ds:itemID="{1F1481C4-D003-4D9A-8E07-3B01F89A741A}">
  <ds:schemaRefs>
    <ds:schemaRef ds:uri="http://schemas.microsoft.com/VisualStudio/2011/storyboarding/control"/>
  </ds:schemaRefs>
</ds:datastoreItem>
</file>

<file path=customXml/itemProps126.xml><?xml version="1.0" encoding="utf-8"?>
<ds:datastoreItem xmlns:ds="http://schemas.openxmlformats.org/officeDocument/2006/customXml" ds:itemID="{414D1075-D315-44C3-AA6E-4C18FCA18A5A}">
  <ds:schemaRefs>
    <ds:schemaRef ds:uri="http://schemas.microsoft.com/VisualStudio/2011/storyboarding/control"/>
  </ds:schemaRefs>
</ds:datastoreItem>
</file>

<file path=customXml/itemProps127.xml><?xml version="1.0" encoding="utf-8"?>
<ds:datastoreItem xmlns:ds="http://schemas.openxmlformats.org/officeDocument/2006/customXml" ds:itemID="{7AE5663F-C08B-4C6A-B300-69674BA155D2}">
  <ds:schemaRefs>
    <ds:schemaRef ds:uri="http://schemas.microsoft.com/VisualStudio/2011/storyboarding/control"/>
  </ds:schemaRefs>
</ds:datastoreItem>
</file>

<file path=customXml/itemProps128.xml><?xml version="1.0" encoding="utf-8"?>
<ds:datastoreItem xmlns:ds="http://schemas.openxmlformats.org/officeDocument/2006/customXml" ds:itemID="{9F9D6337-473F-4F75-BCC1-F6D5F8B8AB12}">
  <ds:schemaRefs>
    <ds:schemaRef ds:uri="http://schemas.microsoft.com/VisualStudio/2011/storyboarding/control"/>
  </ds:schemaRefs>
</ds:datastoreItem>
</file>

<file path=customXml/itemProps129.xml><?xml version="1.0" encoding="utf-8"?>
<ds:datastoreItem xmlns:ds="http://schemas.openxmlformats.org/officeDocument/2006/customXml" ds:itemID="{A486B157-AF19-4757-A9B1-3DBCC087D0E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2230DE2-9AA7-44AA-BD08-4199C5C31354}">
  <ds:schemaRefs>
    <ds:schemaRef ds:uri="http://schemas.microsoft.com/VisualStudio/2011/storyboarding/control"/>
  </ds:schemaRefs>
</ds:datastoreItem>
</file>

<file path=customXml/itemProps130.xml><?xml version="1.0" encoding="utf-8"?>
<ds:datastoreItem xmlns:ds="http://schemas.openxmlformats.org/officeDocument/2006/customXml" ds:itemID="{540EC2F7-21D4-451D-9925-401089E120F4}">
  <ds:schemaRefs>
    <ds:schemaRef ds:uri="http://schemas.microsoft.com/VisualStudio/2011/storyboarding/control"/>
  </ds:schemaRefs>
</ds:datastoreItem>
</file>

<file path=customXml/itemProps131.xml><?xml version="1.0" encoding="utf-8"?>
<ds:datastoreItem xmlns:ds="http://schemas.openxmlformats.org/officeDocument/2006/customXml" ds:itemID="{3A07A5AA-D096-4D19-AA7E-37AC884C8A77}">
  <ds:schemaRefs>
    <ds:schemaRef ds:uri="http://schemas.microsoft.com/VisualStudio/2011/storyboarding/control"/>
  </ds:schemaRefs>
</ds:datastoreItem>
</file>

<file path=customXml/itemProps132.xml><?xml version="1.0" encoding="utf-8"?>
<ds:datastoreItem xmlns:ds="http://schemas.openxmlformats.org/officeDocument/2006/customXml" ds:itemID="{C8347E18-EACF-4E12-8B8A-E4A8485AFD44}">
  <ds:schemaRefs>
    <ds:schemaRef ds:uri="http://schemas.microsoft.com/VisualStudio/2011/storyboarding/control"/>
  </ds:schemaRefs>
</ds:datastoreItem>
</file>

<file path=customXml/itemProps133.xml><?xml version="1.0" encoding="utf-8"?>
<ds:datastoreItem xmlns:ds="http://schemas.openxmlformats.org/officeDocument/2006/customXml" ds:itemID="{38120B3D-7B6B-4456-8179-46F29C0EB1EC}">
  <ds:schemaRefs>
    <ds:schemaRef ds:uri="http://schemas.microsoft.com/VisualStudio/2011/storyboarding/control"/>
  </ds:schemaRefs>
</ds:datastoreItem>
</file>

<file path=customXml/itemProps134.xml><?xml version="1.0" encoding="utf-8"?>
<ds:datastoreItem xmlns:ds="http://schemas.openxmlformats.org/officeDocument/2006/customXml" ds:itemID="{B3881A5D-55ED-4F20-B0FA-C53440634BE2}">
  <ds:schemaRefs>
    <ds:schemaRef ds:uri="http://schemas.microsoft.com/VisualStudio/2011/storyboarding/control"/>
  </ds:schemaRefs>
</ds:datastoreItem>
</file>

<file path=customXml/itemProps135.xml><?xml version="1.0" encoding="utf-8"?>
<ds:datastoreItem xmlns:ds="http://schemas.openxmlformats.org/officeDocument/2006/customXml" ds:itemID="{C8E90901-2D63-48CA-A426-D19CD95970A5}">
  <ds:schemaRefs>
    <ds:schemaRef ds:uri="http://schemas.microsoft.com/VisualStudio/2011/storyboarding/control"/>
  </ds:schemaRefs>
</ds:datastoreItem>
</file>

<file path=customXml/itemProps136.xml><?xml version="1.0" encoding="utf-8"?>
<ds:datastoreItem xmlns:ds="http://schemas.openxmlformats.org/officeDocument/2006/customXml" ds:itemID="{9F5AC8AB-CF39-4FC6-96C5-EA08740B3BEC}">
  <ds:schemaRefs>
    <ds:schemaRef ds:uri="http://schemas.microsoft.com/VisualStudio/2011/storyboarding/control"/>
  </ds:schemaRefs>
</ds:datastoreItem>
</file>

<file path=customXml/itemProps137.xml><?xml version="1.0" encoding="utf-8"?>
<ds:datastoreItem xmlns:ds="http://schemas.openxmlformats.org/officeDocument/2006/customXml" ds:itemID="{668F1A50-B32A-4988-8478-8B2AFF40AA14}">
  <ds:schemaRefs>
    <ds:schemaRef ds:uri="http://schemas.microsoft.com/VisualStudio/2011/storyboarding/control"/>
  </ds:schemaRefs>
</ds:datastoreItem>
</file>

<file path=customXml/itemProps138.xml><?xml version="1.0" encoding="utf-8"?>
<ds:datastoreItem xmlns:ds="http://schemas.openxmlformats.org/officeDocument/2006/customXml" ds:itemID="{D5A33598-5C19-4DEE-86D8-F0DAEC5B3B88}">
  <ds:schemaRefs>
    <ds:schemaRef ds:uri="http://schemas.microsoft.com/VisualStudio/2011/storyboarding/control"/>
  </ds:schemaRefs>
</ds:datastoreItem>
</file>

<file path=customXml/itemProps139.xml><?xml version="1.0" encoding="utf-8"?>
<ds:datastoreItem xmlns:ds="http://schemas.openxmlformats.org/officeDocument/2006/customXml" ds:itemID="{5E822503-5D35-45D7-9EFA-BFF0940C2046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5E9BF8C-0026-4651-A754-7DD5301F9289}">
  <ds:schemaRefs>
    <ds:schemaRef ds:uri="http://schemas.microsoft.com/VisualStudio/2011/storyboarding/control"/>
  </ds:schemaRefs>
</ds:datastoreItem>
</file>

<file path=customXml/itemProps140.xml><?xml version="1.0" encoding="utf-8"?>
<ds:datastoreItem xmlns:ds="http://schemas.openxmlformats.org/officeDocument/2006/customXml" ds:itemID="{00DA6549-4362-4F05-99AA-19B419281DCD}">
  <ds:schemaRefs>
    <ds:schemaRef ds:uri="http://schemas.microsoft.com/VisualStudio/2011/storyboarding/control"/>
  </ds:schemaRefs>
</ds:datastoreItem>
</file>

<file path=customXml/itemProps141.xml><?xml version="1.0" encoding="utf-8"?>
<ds:datastoreItem xmlns:ds="http://schemas.openxmlformats.org/officeDocument/2006/customXml" ds:itemID="{39BA5B40-1209-423F-A271-E4170F958B90}">
  <ds:schemaRefs>
    <ds:schemaRef ds:uri="http://schemas.microsoft.com/VisualStudio/2011/storyboarding/control"/>
  </ds:schemaRefs>
</ds:datastoreItem>
</file>

<file path=customXml/itemProps142.xml><?xml version="1.0" encoding="utf-8"?>
<ds:datastoreItem xmlns:ds="http://schemas.openxmlformats.org/officeDocument/2006/customXml" ds:itemID="{9D3CA251-676A-49A9-AAFA-2904B933D53F}">
  <ds:schemaRefs>
    <ds:schemaRef ds:uri="http://schemas.microsoft.com/VisualStudio/2011/storyboarding/control"/>
  </ds:schemaRefs>
</ds:datastoreItem>
</file>

<file path=customXml/itemProps143.xml><?xml version="1.0" encoding="utf-8"?>
<ds:datastoreItem xmlns:ds="http://schemas.openxmlformats.org/officeDocument/2006/customXml" ds:itemID="{8FE4FD1B-5513-4A28-A0BD-06D4C65E788C}">
  <ds:schemaRefs>
    <ds:schemaRef ds:uri="http://schemas.microsoft.com/VisualStudio/2011/storyboarding/control"/>
  </ds:schemaRefs>
</ds:datastoreItem>
</file>

<file path=customXml/itemProps144.xml><?xml version="1.0" encoding="utf-8"?>
<ds:datastoreItem xmlns:ds="http://schemas.openxmlformats.org/officeDocument/2006/customXml" ds:itemID="{053DE12C-1A24-4BEC-AB65-7C42533838DD}">
  <ds:schemaRefs>
    <ds:schemaRef ds:uri="http://schemas.microsoft.com/VisualStudio/2011/storyboarding/control"/>
  </ds:schemaRefs>
</ds:datastoreItem>
</file>

<file path=customXml/itemProps145.xml><?xml version="1.0" encoding="utf-8"?>
<ds:datastoreItem xmlns:ds="http://schemas.openxmlformats.org/officeDocument/2006/customXml" ds:itemID="{FA21E9B9-4021-4694-B867-6D733B37DA19}">
  <ds:schemaRefs>
    <ds:schemaRef ds:uri="http://schemas.microsoft.com/VisualStudio/2011/storyboarding/control"/>
  </ds:schemaRefs>
</ds:datastoreItem>
</file>

<file path=customXml/itemProps146.xml><?xml version="1.0" encoding="utf-8"?>
<ds:datastoreItem xmlns:ds="http://schemas.openxmlformats.org/officeDocument/2006/customXml" ds:itemID="{F57DBE04-187B-4C8C-9D04-092C45BB52BD}">
  <ds:schemaRefs>
    <ds:schemaRef ds:uri="http://schemas.microsoft.com/VisualStudio/2011/storyboarding/control"/>
  </ds:schemaRefs>
</ds:datastoreItem>
</file>

<file path=customXml/itemProps147.xml><?xml version="1.0" encoding="utf-8"?>
<ds:datastoreItem xmlns:ds="http://schemas.openxmlformats.org/officeDocument/2006/customXml" ds:itemID="{E83CE332-ECC5-4BAC-A734-C260BE747A0D}">
  <ds:schemaRefs>
    <ds:schemaRef ds:uri="http://schemas.microsoft.com/VisualStudio/2011/storyboarding/control/v1.0"/>
  </ds:schemaRefs>
</ds:datastoreItem>
</file>

<file path=customXml/itemProps148.xml><?xml version="1.0" encoding="utf-8"?>
<ds:datastoreItem xmlns:ds="http://schemas.openxmlformats.org/officeDocument/2006/customXml" ds:itemID="{BCA98372-D598-40E8-A74B-983FCBA6616B}">
  <ds:schemaRefs>
    <ds:schemaRef ds:uri="http://schemas.microsoft.com/VisualStudio/2011/storyboarding/control"/>
  </ds:schemaRefs>
</ds:datastoreItem>
</file>

<file path=customXml/itemProps149.xml><?xml version="1.0" encoding="utf-8"?>
<ds:datastoreItem xmlns:ds="http://schemas.openxmlformats.org/officeDocument/2006/customXml" ds:itemID="{DA0E4FE3-72D1-442F-955B-4ADC42D987ED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0C2C9713-C6B4-4283-9797-088891948D50}">
  <ds:schemaRefs>
    <ds:schemaRef ds:uri="http://schemas.microsoft.com/VisualStudio/2011/storyboarding/control"/>
  </ds:schemaRefs>
</ds:datastoreItem>
</file>

<file path=customXml/itemProps150.xml><?xml version="1.0" encoding="utf-8"?>
<ds:datastoreItem xmlns:ds="http://schemas.openxmlformats.org/officeDocument/2006/customXml" ds:itemID="{C6A37A03-A4B5-4CE2-8721-1C1498916526}">
  <ds:schemaRefs>
    <ds:schemaRef ds:uri="http://schemas.microsoft.com/VisualStudio/2011/storyboarding/control"/>
  </ds:schemaRefs>
</ds:datastoreItem>
</file>

<file path=customXml/itemProps151.xml><?xml version="1.0" encoding="utf-8"?>
<ds:datastoreItem xmlns:ds="http://schemas.openxmlformats.org/officeDocument/2006/customXml" ds:itemID="{F6A3B060-562A-44F1-9A49-A1C352690F03}">
  <ds:schemaRefs>
    <ds:schemaRef ds:uri="http://schemas.microsoft.com/VisualStudio/2011/storyboarding/control"/>
  </ds:schemaRefs>
</ds:datastoreItem>
</file>

<file path=customXml/itemProps152.xml><?xml version="1.0" encoding="utf-8"?>
<ds:datastoreItem xmlns:ds="http://schemas.openxmlformats.org/officeDocument/2006/customXml" ds:itemID="{A4DDCDA9-5753-4730-8E7D-2FE0D034315E}">
  <ds:schemaRefs>
    <ds:schemaRef ds:uri="http://schemas.microsoft.com/VisualStudio/2011/storyboarding/control"/>
  </ds:schemaRefs>
</ds:datastoreItem>
</file>

<file path=customXml/itemProps153.xml><?xml version="1.0" encoding="utf-8"?>
<ds:datastoreItem xmlns:ds="http://schemas.openxmlformats.org/officeDocument/2006/customXml" ds:itemID="{C5254156-A53D-4C16-841D-8C7A7DC57560}">
  <ds:schemaRefs>
    <ds:schemaRef ds:uri="http://schemas.microsoft.com/VisualStudio/2011/storyboarding/control"/>
  </ds:schemaRefs>
</ds:datastoreItem>
</file>

<file path=customXml/itemProps154.xml><?xml version="1.0" encoding="utf-8"?>
<ds:datastoreItem xmlns:ds="http://schemas.openxmlformats.org/officeDocument/2006/customXml" ds:itemID="{77542ED3-3343-4115-8BD0-F11B93C87821}">
  <ds:schemaRefs>
    <ds:schemaRef ds:uri="http://schemas.microsoft.com/VisualStudio/2011/storyboarding/control"/>
  </ds:schemaRefs>
</ds:datastoreItem>
</file>

<file path=customXml/itemProps155.xml><?xml version="1.0" encoding="utf-8"?>
<ds:datastoreItem xmlns:ds="http://schemas.openxmlformats.org/officeDocument/2006/customXml" ds:itemID="{2A293712-3C17-47E1-B51D-2A6FF5580481}">
  <ds:schemaRefs>
    <ds:schemaRef ds:uri="http://schemas.microsoft.com/VisualStudio/2011/storyboarding/control"/>
  </ds:schemaRefs>
</ds:datastoreItem>
</file>

<file path=customXml/itemProps156.xml><?xml version="1.0" encoding="utf-8"?>
<ds:datastoreItem xmlns:ds="http://schemas.openxmlformats.org/officeDocument/2006/customXml" ds:itemID="{B8DEF840-F720-4CE1-8A49-E02DE4263FF5}">
  <ds:schemaRefs>
    <ds:schemaRef ds:uri="http://schemas.microsoft.com/VisualStudio/2011/storyboarding/control"/>
  </ds:schemaRefs>
</ds:datastoreItem>
</file>

<file path=customXml/itemProps157.xml><?xml version="1.0" encoding="utf-8"?>
<ds:datastoreItem xmlns:ds="http://schemas.openxmlformats.org/officeDocument/2006/customXml" ds:itemID="{BCD73623-243A-4DA0-A380-BAD5A08DB7A0}">
  <ds:schemaRefs>
    <ds:schemaRef ds:uri="http://schemas.microsoft.com/VisualStudio/2011/storyboarding/control"/>
  </ds:schemaRefs>
</ds:datastoreItem>
</file>

<file path=customXml/itemProps158.xml><?xml version="1.0" encoding="utf-8"?>
<ds:datastoreItem xmlns:ds="http://schemas.openxmlformats.org/officeDocument/2006/customXml" ds:itemID="{B3742D9A-51A3-4409-BE6C-3FAC77BE659A}">
  <ds:schemaRefs>
    <ds:schemaRef ds:uri="http://schemas.microsoft.com/VisualStudio/2011/storyboarding/control"/>
  </ds:schemaRefs>
</ds:datastoreItem>
</file>

<file path=customXml/itemProps159.xml><?xml version="1.0" encoding="utf-8"?>
<ds:datastoreItem xmlns:ds="http://schemas.openxmlformats.org/officeDocument/2006/customXml" ds:itemID="{7699CF4F-E75D-484C-85C5-A6178AA8CE4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544ED987-5773-4130-8AB8-95D9FA3A40B5}">
  <ds:schemaRefs>
    <ds:schemaRef ds:uri="http://schemas.microsoft.com/VisualStudio/2011/storyboarding/control"/>
  </ds:schemaRefs>
</ds:datastoreItem>
</file>

<file path=customXml/itemProps160.xml><?xml version="1.0" encoding="utf-8"?>
<ds:datastoreItem xmlns:ds="http://schemas.openxmlformats.org/officeDocument/2006/customXml" ds:itemID="{70C729D2-11BD-4D2A-AF23-01668D3BCD43}">
  <ds:schemaRefs>
    <ds:schemaRef ds:uri="http://schemas.microsoft.com/VisualStudio/2011/storyboarding/control"/>
  </ds:schemaRefs>
</ds:datastoreItem>
</file>

<file path=customXml/itemProps161.xml><?xml version="1.0" encoding="utf-8"?>
<ds:datastoreItem xmlns:ds="http://schemas.openxmlformats.org/officeDocument/2006/customXml" ds:itemID="{F0D503F5-48C8-4D43-BFDA-176347DD2B92}">
  <ds:schemaRefs>
    <ds:schemaRef ds:uri="http://schemas.microsoft.com/VisualStudio/2011/storyboarding/control"/>
  </ds:schemaRefs>
</ds:datastoreItem>
</file>

<file path=customXml/itemProps162.xml><?xml version="1.0" encoding="utf-8"?>
<ds:datastoreItem xmlns:ds="http://schemas.openxmlformats.org/officeDocument/2006/customXml" ds:itemID="{C73B48C9-3183-48E6-A62F-00EA2C34133A}">
  <ds:schemaRefs>
    <ds:schemaRef ds:uri="http://schemas.microsoft.com/VisualStudio/2011/storyboarding/control"/>
  </ds:schemaRefs>
</ds:datastoreItem>
</file>

<file path=customXml/itemProps163.xml><?xml version="1.0" encoding="utf-8"?>
<ds:datastoreItem xmlns:ds="http://schemas.openxmlformats.org/officeDocument/2006/customXml" ds:itemID="{366DA436-CE30-453F-9CC1-28AD3B50F144}">
  <ds:schemaRefs>
    <ds:schemaRef ds:uri="http://schemas.microsoft.com/VisualStudio/2011/storyboarding/control/v1.0"/>
  </ds:schemaRefs>
</ds:datastoreItem>
</file>

<file path=customXml/itemProps164.xml><?xml version="1.0" encoding="utf-8"?>
<ds:datastoreItem xmlns:ds="http://schemas.openxmlformats.org/officeDocument/2006/customXml" ds:itemID="{14004E93-66B5-4AA9-838A-4BF532BDDA3B}">
  <ds:schemaRefs>
    <ds:schemaRef ds:uri="http://schemas.microsoft.com/VisualStudio/2011/storyboarding/control"/>
  </ds:schemaRefs>
</ds:datastoreItem>
</file>

<file path=customXml/itemProps165.xml><?xml version="1.0" encoding="utf-8"?>
<ds:datastoreItem xmlns:ds="http://schemas.openxmlformats.org/officeDocument/2006/customXml" ds:itemID="{DA11D518-F443-4E5E-97D3-59948FD3DEF2}">
  <ds:schemaRefs>
    <ds:schemaRef ds:uri="http://schemas.microsoft.com/VisualStudio/2011/storyboarding/control"/>
  </ds:schemaRefs>
</ds:datastoreItem>
</file>

<file path=customXml/itemProps166.xml><?xml version="1.0" encoding="utf-8"?>
<ds:datastoreItem xmlns:ds="http://schemas.openxmlformats.org/officeDocument/2006/customXml" ds:itemID="{4B492C4F-E8CD-41FD-B53D-853319A36F96}">
  <ds:schemaRefs>
    <ds:schemaRef ds:uri="http://schemas.microsoft.com/VisualStudio/2011/storyboarding/control"/>
  </ds:schemaRefs>
</ds:datastoreItem>
</file>

<file path=customXml/itemProps167.xml><?xml version="1.0" encoding="utf-8"?>
<ds:datastoreItem xmlns:ds="http://schemas.openxmlformats.org/officeDocument/2006/customXml" ds:itemID="{9C8B673E-0225-4B28-B138-8CF0C4B9E859}">
  <ds:schemaRefs>
    <ds:schemaRef ds:uri="http://schemas.microsoft.com/VisualStudio/2011/storyboarding/control"/>
  </ds:schemaRefs>
</ds:datastoreItem>
</file>

<file path=customXml/itemProps168.xml><?xml version="1.0" encoding="utf-8"?>
<ds:datastoreItem xmlns:ds="http://schemas.openxmlformats.org/officeDocument/2006/customXml" ds:itemID="{89301A1D-6489-4739-B856-237F8BA033C2}">
  <ds:schemaRefs>
    <ds:schemaRef ds:uri="http://schemas.microsoft.com/VisualStudio/2011/storyboarding/control"/>
  </ds:schemaRefs>
</ds:datastoreItem>
</file>

<file path=customXml/itemProps169.xml><?xml version="1.0" encoding="utf-8"?>
<ds:datastoreItem xmlns:ds="http://schemas.openxmlformats.org/officeDocument/2006/customXml" ds:itemID="{1B4C1140-64E6-467F-8925-938EABE69B14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93641308-2B9A-409B-AFCA-AEC5253FCA15}">
  <ds:schemaRefs>
    <ds:schemaRef ds:uri="http://schemas.microsoft.com/VisualStudio/2011/storyboarding/control"/>
  </ds:schemaRefs>
</ds:datastoreItem>
</file>

<file path=customXml/itemProps170.xml><?xml version="1.0" encoding="utf-8"?>
<ds:datastoreItem xmlns:ds="http://schemas.openxmlformats.org/officeDocument/2006/customXml" ds:itemID="{12575AA8-E9E0-4F14-914A-73814907D9B1}">
  <ds:schemaRefs>
    <ds:schemaRef ds:uri="http://schemas.microsoft.com/VisualStudio/2011/storyboarding/control"/>
  </ds:schemaRefs>
</ds:datastoreItem>
</file>

<file path=customXml/itemProps171.xml><?xml version="1.0" encoding="utf-8"?>
<ds:datastoreItem xmlns:ds="http://schemas.openxmlformats.org/officeDocument/2006/customXml" ds:itemID="{40CC845A-0835-40BA-8180-08488C54072A}">
  <ds:schemaRefs>
    <ds:schemaRef ds:uri="http://schemas.microsoft.com/VisualStudio/2011/storyboarding/control"/>
  </ds:schemaRefs>
</ds:datastoreItem>
</file>

<file path=customXml/itemProps172.xml><?xml version="1.0" encoding="utf-8"?>
<ds:datastoreItem xmlns:ds="http://schemas.openxmlformats.org/officeDocument/2006/customXml" ds:itemID="{070F3214-37C0-4767-9B81-228B3B043CD6}">
  <ds:schemaRefs>
    <ds:schemaRef ds:uri="http://schemas.microsoft.com/VisualStudio/2011/storyboarding/control"/>
  </ds:schemaRefs>
</ds:datastoreItem>
</file>

<file path=customXml/itemProps173.xml><?xml version="1.0" encoding="utf-8"?>
<ds:datastoreItem xmlns:ds="http://schemas.openxmlformats.org/officeDocument/2006/customXml" ds:itemID="{76200F58-D31F-4A56-A5D4-A88F2FE307CD}">
  <ds:schemaRefs>
    <ds:schemaRef ds:uri="http://schemas.microsoft.com/VisualStudio/2011/storyboarding/control"/>
  </ds:schemaRefs>
</ds:datastoreItem>
</file>

<file path=customXml/itemProps174.xml><?xml version="1.0" encoding="utf-8"?>
<ds:datastoreItem xmlns:ds="http://schemas.openxmlformats.org/officeDocument/2006/customXml" ds:itemID="{265EBDFC-7034-44E0-8784-A83A782FF746}">
  <ds:schemaRefs>
    <ds:schemaRef ds:uri="http://schemas.microsoft.com/VisualStudio/2011/storyboarding/control"/>
  </ds:schemaRefs>
</ds:datastoreItem>
</file>

<file path=customXml/itemProps175.xml><?xml version="1.0" encoding="utf-8"?>
<ds:datastoreItem xmlns:ds="http://schemas.openxmlformats.org/officeDocument/2006/customXml" ds:itemID="{CA230D06-BEBC-4D3A-A026-F19AB309A24C}">
  <ds:schemaRefs>
    <ds:schemaRef ds:uri="http://schemas.microsoft.com/VisualStudio/2011/storyboarding/control"/>
  </ds:schemaRefs>
</ds:datastoreItem>
</file>

<file path=customXml/itemProps176.xml><?xml version="1.0" encoding="utf-8"?>
<ds:datastoreItem xmlns:ds="http://schemas.openxmlformats.org/officeDocument/2006/customXml" ds:itemID="{ACB25552-268D-4B95-A184-7BE89B6DC278}">
  <ds:schemaRefs>
    <ds:schemaRef ds:uri="http://schemas.microsoft.com/VisualStudio/2011/storyboarding/control"/>
  </ds:schemaRefs>
</ds:datastoreItem>
</file>

<file path=customXml/itemProps177.xml><?xml version="1.0" encoding="utf-8"?>
<ds:datastoreItem xmlns:ds="http://schemas.openxmlformats.org/officeDocument/2006/customXml" ds:itemID="{7B332EAB-3335-4186-9B80-144EB625B663}">
  <ds:schemaRefs>
    <ds:schemaRef ds:uri="http://schemas.microsoft.com/VisualStudio/2011/storyboarding/control"/>
  </ds:schemaRefs>
</ds:datastoreItem>
</file>

<file path=customXml/itemProps178.xml><?xml version="1.0" encoding="utf-8"?>
<ds:datastoreItem xmlns:ds="http://schemas.openxmlformats.org/officeDocument/2006/customXml" ds:itemID="{2643B898-CF31-4D38-B469-2429752EC9EB}">
  <ds:schemaRefs>
    <ds:schemaRef ds:uri="http://schemas.microsoft.com/VisualStudio/2011/storyboarding/control"/>
  </ds:schemaRefs>
</ds:datastoreItem>
</file>

<file path=customXml/itemProps179.xml><?xml version="1.0" encoding="utf-8"?>
<ds:datastoreItem xmlns:ds="http://schemas.openxmlformats.org/officeDocument/2006/customXml" ds:itemID="{90651B15-F760-492C-A9E3-A9CEB1FD227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6803024-9318-4380-A6EB-0CA006FD7888}">
  <ds:schemaRefs>
    <ds:schemaRef ds:uri="http://schemas.microsoft.com/VisualStudio/2011/storyboarding/control"/>
  </ds:schemaRefs>
</ds:datastoreItem>
</file>

<file path=customXml/itemProps180.xml><?xml version="1.0" encoding="utf-8"?>
<ds:datastoreItem xmlns:ds="http://schemas.openxmlformats.org/officeDocument/2006/customXml" ds:itemID="{87461DAF-F37A-42DA-AE8D-A3E309B69217}">
  <ds:schemaRefs>
    <ds:schemaRef ds:uri="http://schemas.microsoft.com/VisualStudio/2011/storyboarding/control"/>
  </ds:schemaRefs>
</ds:datastoreItem>
</file>

<file path=customXml/itemProps181.xml><?xml version="1.0" encoding="utf-8"?>
<ds:datastoreItem xmlns:ds="http://schemas.openxmlformats.org/officeDocument/2006/customXml" ds:itemID="{DED0E1E1-21E0-4C1D-8C8C-D7BA57658D83}">
  <ds:schemaRefs>
    <ds:schemaRef ds:uri="http://schemas.microsoft.com/VisualStudio/2011/storyboarding/control"/>
  </ds:schemaRefs>
</ds:datastoreItem>
</file>

<file path=customXml/itemProps182.xml><?xml version="1.0" encoding="utf-8"?>
<ds:datastoreItem xmlns:ds="http://schemas.openxmlformats.org/officeDocument/2006/customXml" ds:itemID="{4DA94F1C-A177-4EFD-9F80-033B75006123}">
  <ds:schemaRefs>
    <ds:schemaRef ds:uri="http://schemas.microsoft.com/VisualStudio/2011/storyboarding/control"/>
  </ds:schemaRefs>
</ds:datastoreItem>
</file>

<file path=customXml/itemProps183.xml><?xml version="1.0" encoding="utf-8"?>
<ds:datastoreItem xmlns:ds="http://schemas.openxmlformats.org/officeDocument/2006/customXml" ds:itemID="{224667D6-BEEC-4A74-9A43-635C8F2291E4}">
  <ds:schemaRefs>
    <ds:schemaRef ds:uri="http://schemas.microsoft.com/VisualStudio/2011/storyboarding/control"/>
  </ds:schemaRefs>
</ds:datastoreItem>
</file>

<file path=customXml/itemProps184.xml><?xml version="1.0" encoding="utf-8"?>
<ds:datastoreItem xmlns:ds="http://schemas.openxmlformats.org/officeDocument/2006/customXml" ds:itemID="{D25783F8-8847-46A4-9CFA-7AE56D0737A4}">
  <ds:schemaRefs>
    <ds:schemaRef ds:uri="http://schemas.microsoft.com/VisualStudio/2011/storyboarding/control"/>
  </ds:schemaRefs>
</ds:datastoreItem>
</file>

<file path=customXml/itemProps185.xml><?xml version="1.0" encoding="utf-8"?>
<ds:datastoreItem xmlns:ds="http://schemas.openxmlformats.org/officeDocument/2006/customXml" ds:itemID="{5A19B1B3-D876-4278-B7A6-96E446CEBBD6}">
  <ds:schemaRefs>
    <ds:schemaRef ds:uri="http://schemas.microsoft.com/VisualStudio/2011/storyboarding/control"/>
  </ds:schemaRefs>
</ds:datastoreItem>
</file>

<file path=customXml/itemProps186.xml><?xml version="1.0" encoding="utf-8"?>
<ds:datastoreItem xmlns:ds="http://schemas.openxmlformats.org/officeDocument/2006/customXml" ds:itemID="{84D91D47-F913-4A40-8C96-D9A572C8AA7D}">
  <ds:schemaRefs>
    <ds:schemaRef ds:uri="http://schemas.microsoft.com/VisualStudio/2011/storyboarding/control"/>
  </ds:schemaRefs>
</ds:datastoreItem>
</file>

<file path=customXml/itemProps187.xml><?xml version="1.0" encoding="utf-8"?>
<ds:datastoreItem xmlns:ds="http://schemas.openxmlformats.org/officeDocument/2006/customXml" ds:itemID="{48813D54-0576-43FB-9F2C-B2A0652B0E92}">
  <ds:schemaRefs>
    <ds:schemaRef ds:uri="http://schemas.microsoft.com/VisualStudio/2011/storyboarding/control"/>
  </ds:schemaRefs>
</ds:datastoreItem>
</file>

<file path=customXml/itemProps188.xml><?xml version="1.0" encoding="utf-8"?>
<ds:datastoreItem xmlns:ds="http://schemas.openxmlformats.org/officeDocument/2006/customXml" ds:itemID="{1E009E55-0B64-4462-8359-589ADE28FC6B}">
  <ds:schemaRefs>
    <ds:schemaRef ds:uri="http://schemas.microsoft.com/VisualStudio/2011/storyboarding/control"/>
  </ds:schemaRefs>
</ds:datastoreItem>
</file>

<file path=customXml/itemProps189.xml><?xml version="1.0" encoding="utf-8"?>
<ds:datastoreItem xmlns:ds="http://schemas.openxmlformats.org/officeDocument/2006/customXml" ds:itemID="{0846B425-9721-4A04-8505-F370A126F0D3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94A7BC10-EEB2-4BCF-A2FF-84CFB58C9B51}">
  <ds:schemaRefs>
    <ds:schemaRef ds:uri="http://schemas.microsoft.com/VisualStudio/2011/storyboarding/control"/>
  </ds:schemaRefs>
</ds:datastoreItem>
</file>

<file path=customXml/itemProps190.xml><?xml version="1.0" encoding="utf-8"?>
<ds:datastoreItem xmlns:ds="http://schemas.openxmlformats.org/officeDocument/2006/customXml" ds:itemID="{9D65619B-04AB-41BD-8FA7-920FC2F26EA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DCB1270-845B-489D-84E6-4A30475D72C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FB1CB91F-D791-47A3-98AA-5F9EEA8DC67E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64908AB-6100-4585-AF2A-9ADCD0534ECA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8876EAD9-D8B9-4A8A-9361-8ABEBC469654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ECD36C05-C485-4B88-95A6-FDD8F9785C32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3DD42A84-E685-48B2-A204-11898E2962B5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E85BB837-B618-436E-8774-39F0A9F972AE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A9EB08CB-D95D-4D29-AE98-EAEF1EBBFF5D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B2ED3888-1D5A-48E7-A371-C144DCA5D45A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FDD02A69-7679-43EE-BE95-04A05B196ACA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890EF2DF-F191-42FA-8291-89EDC7A5832E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FB50B79-C99D-497D-B7BF-CB11696E17B0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8277AB61-1B63-494E-9130-FF332A6A9AC5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9358991C-6D36-4E3A-8C77-146374342FE7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15BAA174-14C3-4C9D-9071-6577E9C16235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7701979D-A346-48EA-B710-ACD70766A07A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281E698A-A909-4F65-828F-6707419252AD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C5D5A53A-BF1D-46A0-8A5B-946363F6EB05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C7704949-1BF4-47B5-BD8B-69DE9E25A32F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92DA0DDA-EA44-4D4C-9F29-1DCA8E3802AF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D62594A1-ABB6-4741-AA9D-7D14CCC208F9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0B62F0E3-8124-44AE-81BD-CDFB0B10E02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BD2C9339-F20B-4B89-B06F-C5706204235B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DD3FBD9A-C9C4-4CF1-845E-BD89711F8C94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3381A5E3-DA6C-4939-9ECC-5D20512D9F48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88E88E53-0B3A-460B-9F30-E52BFFFDFDD0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C7D5C395-3AE8-4C01-AE9D-7A1BCFF0D401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A934016E-DDFD-4098-B3C8-112DF77B2C6E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19797C2C-3E27-4E7D-831B-15A24589253B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F91302BA-2DBF-4558-A5C1-8DB26B861CE6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127FDF8D-2F0A-4AF6-9F93-D59CBB42E263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3CF67FE0-B82A-42DF-86D0-7BBDCA2ECB75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54D646A9-759C-4C0F-9CF2-082F3B2F3BB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7780FAA8-0313-4716-90A7-4BB427B843E8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742F6084-B882-4E35-B41F-EA961060FC78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4B7C287F-BD26-45E3-A385-6EC1AAEB5DAF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5F931BA3-0BF0-434D-B323-88DD1E8761EF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384130EC-24C5-4AE6-8299-36D769BC11AB}">
  <ds:schemaRefs>
    <ds:schemaRef ds:uri="http://schemas.microsoft.com/VisualStudio/2011/storyboarding/control"/>
  </ds:schemaRefs>
</ds:datastoreItem>
</file>

<file path=customXml/itemProps54.xml><?xml version="1.0" encoding="utf-8"?>
<ds:datastoreItem xmlns:ds="http://schemas.openxmlformats.org/officeDocument/2006/customXml" ds:itemID="{0A66140F-7606-4F1C-B1AA-7188048177F6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118725EA-A79E-47FC-8A88-A674F14B3B34}">
  <ds:schemaRefs>
    <ds:schemaRef ds:uri="http://schemas.microsoft.com/VisualStudio/2011/storyboarding/control"/>
  </ds:schemaRefs>
</ds:datastoreItem>
</file>

<file path=customXml/itemProps56.xml><?xml version="1.0" encoding="utf-8"?>
<ds:datastoreItem xmlns:ds="http://schemas.openxmlformats.org/officeDocument/2006/customXml" ds:itemID="{B6B3B85A-FECB-487A-AA8D-512073F48BD1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E45E6167-0134-4DB8-800C-CDE9D8446885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481665A5-9591-4E73-9D17-22726E6D72C1}">
  <ds:schemaRefs>
    <ds:schemaRef ds:uri="http://schemas.microsoft.com/VisualStudio/2011/storyboarding/control"/>
  </ds:schemaRefs>
</ds:datastoreItem>
</file>

<file path=customXml/itemProps59.xml><?xml version="1.0" encoding="utf-8"?>
<ds:datastoreItem xmlns:ds="http://schemas.openxmlformats.org/officeDocument/2006/customXml" ds:itemID="{0D08880D-DBC0-48AF-BF9E-5F7E15EF9D49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0AF18FD-1276-4FC3-BD90-8D6B31F5355A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ECF257B8-F898-48BE-AA17-11D68610B66F}">
  <ds:schemaRefs>
    <ds:schemaRef ds:uri="http://schemas.microsoft.com/VisualStudio/2011/storyboarding/control"/>
  </ds:schemaRefs>
</ds:datastoreItem>
</file>

<file path=customXml/itemProps61.xml><?xml version="1.0" encoding="utf-8"?>
<ds:datastoreItem xmlns:ds="http://schemas.openxmlformats.org/officeDocument/2006/customXml" ds:itemID="{C174BB71-2456-4C7F-A909-F2A348BB526E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3D5DD11C-8881-4C77-BD3B-738D739ECC1D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9CEF724E-36FE-4BD2-BC98-385631EDAA45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94B104DA-B45A-4810-826C-46846717249E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BA1C5E00-103F-4D1C-B32B-402F3ED98A66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E9C450DC-331E-46A4-8051-9D898589403A}">
  <ds:schemaRefs>
    <ds:schemaRef ds:uri="http://schemas.microsoft.com/VisualStudio/2011/storyboarding/control"/>
  </ds:schemaRefs>
</ds:datastoreItem>
</file>

<file path=customXml/itemProps67.xml><?xml version="1.0" encoding="utf-8"?>
<ds:datastoreItem xmlns:ds="http://schemas.openxmlformats.org/officeDocument/2006/customXml" ds:itemID="{90684774-8199-46AA-99A4-E5F3D5B918B0}">
  <ds:schemaRefs>
    <ds:schemaRef ds:uri="http://schemas.microsoft.com/VisualStudio/2011/storyboarding/control"/>
  </ds:schemaRefs>
</ds:datastoreItem>
</file>

<file path=customXml/itemProps68.xml><?xml version="1.0" encoding="utf-8"?>
<ds:datastoreItem xmlns:ds="http://schemas.openxmlformats.org/officeDocument/2006/customXml" ds:itemID="{2934C164-9C81-4C09-B067-6D02B724451A}">
  <ds:schemaRefs>
    <ds:schemaRef ds:uri="http://schemas.microsoft.com/VisualStudio/2011/storyboarding/control"/>
  </ds:schemaRefs>
</ds:datastoreItem>
</file>

<file path=customXml/itemProps69.xml><?xml version="1.0" encoding="utf-8"?>
<ds:datastoreItem xmlns:ds="http://schemas.openxmlformats.org/officeDocument/2006/customXml" ds:itemID="{A8B94A83-5DB9-4D69-92C5-F57238FCD0E2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AA3C7E1-CD94-4A63-B671-D281D375A986}">
  <ds:schemaRefs>
    <ds:schemaRef ds:uri="http://schemas.microsoft.com/VisualStudio/2011/storyboarding/control"/>
  </ds:schemaRefs>
</ds:datastoreItem>
</file>

<file path=customXml/itemProps70.xml><?xml version="1.0" encoding="utf-8"?>
<ds:datastoreItem xmlns:ds="http://schemas.openxmlformats.org/officeDocument/2006/customXml" ds:itemID="{0387134A-8A86-40AC-ADE7-C48717F5917C}">
  <ds:schemaRefs>
    <ds:schemaRef ds:uri="http://schemas.microsoft.com/VisualStudio/2011/storyboarding/control"/>
  </ds:schemaRefs>
</ds:datastoreItem>
</file>

<file path=customXml/itemProps71.xml><?xml version="1.0" encoding="utf-8"?>
<ds:datastoreItem xmlns:ds="http://schemas.openxmlformats.org/officeDocument/2006/customXml" ds:itemID="{8EC89DE3-3125-4C06-8327-9F398E636DFE}">
  <ds:schemaRefs>
    <ds:schemaRef ds:uri="http://schemas.microsoft.com/VisualStudio/2011/storyboarding/control"/>
  </ds:schemaRefs>
</ds:datastoreItem>
</file>

<file path=customXml/itemProps72.xml><?xml version="1.0" encoding="utf-8"?>
<ds:datastoreItem xmlns:ds="http://schemas.openxmlformats.org/officeDocument/2006/customXml" ds:itemID="{9C5C5082-6256-4C7B-9452-D0035A949B83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21AC94A8-8D6F-4F26-B64B-B6C9286AB3DF}">
  <ds:schemaRefs>
    <ds:schemaRef ds:uri="http://schemas.microsoft.com/VisualStudio/2011/storyboarding/control"/>
  </ds:schemaRefs>
</ds:datastoreItem>
</file>

<file path=customXml/itemProps74.xml><?xml version="1.0" encoding="utf-8"?>
<ds:datastoreItem xmlns:ds="http://schemas.openxmlformats.org/officeDocument/2006/customXml" ds:itemID="{7B42027A-A1C8-453F-BCEA-5D4AEAAAFA50}">
  <ds:schemaRefs>
    <ds:schemaRef ds:uri="http://schemas.microsoft.com/VisualStudio/2011/storyboarding/control"/>
  </ds:schemaRefs>
</ds:datastoreItem>
</file>

<file path=customXml/itemProps75.xml><?xml version="1.0" encoding="utf-8"?>
<ds:datastoreItem xmlns:ds="http://schemas.openxmlformats.org/officeDocument/2006/customXml" ds:itemID="{BCFDDF06-4D2E-4D6D-9A1B-C447B3F4EA67}">
  <ds:schemaRefs>
    <ds:schemaRef ds:uri="http://schemas.microsoft.com/VisualStudio/2011/storyboarding/control/v1.0"/>
  </ds:schemaRefs>
</ds:datastoreItem>
</file>

<file path=customXml/itemProps76.xml><?xml version="1.0" encoding="utf-8"?>
<ds:datastoreItem xmlns:ds="http://schemas.openxmlformats.org/officeDocument/2006/customXml" ds:itemID="{E6894D4B-38C7-4243-AB00-55375805F02A}">
  <ds:schemaRefs>
    <ds:schemaRef ds:uri="http://schemas.microsoft.com/VisualStudio/2011/storyboarding/control"/>
  </ds:schemaRefs>
</ds:datastoreItem>
</file>

<file path=customXml/itemProps77.xml><?xml version="1.0" encoding="utf-8"?>
<ds:datastoreItem xmlns:ds="http://schemas.openxmlformats.org/officeDocument/2006/customXml" ds:itemID="{6A665C65-E552-4C13-95E4-00FAAC2DCF3B}">
  <ds:schemaRefs>
    <ds:schemaRef ds:uri="http://schemas.microsoft.com/VisualStudio/2011/storyboarding/control"/>
  </ds:schemaRefs>
</ds:datastoreItem>
</file>

<file path=customXml/itemProps78.xml><?xml version="1.0" encoding="utf-8"?>
<ds:datastoreItem xmlns:ds="http://schemas.openxmlformats.org/officeDocument/2006/customXml" ds:itemID="{FA8CD96D-E808-4697-B758-32D877B21228}">
  <ds:schemaRefs>
    <ds:schemaRef ds:uri="http://schemas.microsoft.com/VisualStudio/2011/storyboarding/control"/>
  </ds:schemaRefs>
</ds:datastoreItem>
</file>

<file path=customXml/itemProps79.xml><?xml version="1.0" encoding="utf-8"?>
<ds:datastoreItem xmlns:ds="http://schemas.openxmlformats.org/officeDocument/2006/customXml" ds:itemID="{FFA3F8AB-3DB6-4416-B627-58BE7F7E88B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20300048-06D5-4180-A32C-39EE06AB5B82}">
  <ds:schemaRefs>
    <ds:schemaRef ds:uri="http://schemas.microsoft.com/VisualStudio/2011/storyboarding/control"/>
  </ds:schemaRefs>
</ds:datastoreItem>
</file>

<file path=customXml/itemProps80.xml><?xml version="1.0" encoding="utf-8"?>
<ds:datastoreItem xmlns:ds="http://schemas.openxmlformats.org/officeDocument/2006/customXml" ds:itemID="{B3FFA950-BED6-41B4-955B-6898CDEA912D}">
  <ds:schemaRefs>
    <ds:schemaRef ds:uri="http://schemas.microsoft.com/VisualStudio/2011/storyboarding/control"/>
  </ds:schemaRefs>
</ds:datastoreItem>
</file>

<file path=customXml/itemProps81.xml><?xml version="1.0" encoding="utf-8"?>
<ds:datastoreItem xmlns:ds="http://schemas.openxmlformats.org/officeDocument/2006/customXml" ds:itemID="{60F4F49A-B0A3-40E5-97FA-7FE966936171}">
  <ds:schemaRefs>
    <ds:schemaRef ds:uri="http://schemas.microsoft.com/VisualStudio/2011/storyboarding/control"/>
  </ds:schemaRefs>
</ds:datastoreItem>
</file>

<file path=customXml/itemProps82.xml><?xml version="1.0" encoding="utf-8"?>
<ds:datastoreItem xmlns:ds="http://schemas.openxmlformats.org/officeDocument/2006/customXml" ds:itemID="{855F3DD0-052A-4353-8D32-ABE621055929}">
  <ds:schemaRefs>
    <ds:schemaRef ds:uri="http://schemas.microsoft.com/VisualStudio/2011/storyboarding/control"/>
  </ds:schemaRefs>
</ds:datastoreItem>
</file>

<file path=customXml/itemProps83.xml><?xml version="1.0" encoding="utf-8"?>
<ds:datastoreItem xmlns:ds="http://schemas.openxmlformats.org/officeDocument/2006/customXml" ds:itemID="{581FCCF6-B0A2-46BA-8E0F-793696F23D65}">
  <ds:schemaRefs>
    <ds:schemaRef ds:uri="http://schemas.microsoft.com/VisualStudio/2011/storyboarding/control"/>
  </ds:schemaRefs>
</ds:datastoreItem>
</file>

<file path=customXml/itemProps84.xml><?xml version="1.0" encoding="utf-8"?>
<ds:datastoreItem xmlns:ds="http://schemas.openxmlformats.org/officeDocument/2006/customXml" ds:itemID="{39280F19-19F3-4163-B3A5-4882D46A1193}">
  <ds:schemaRefs>
    <ds:schemaRef ds:uri="http://schemas.microsoft.com/VisualStudio/2011/storyboarding/control"/>
  </ds:schemaRefs>
</ds:datastoreItem>
</file>

<file path=customXml/itemProps85.xml><?xml version="1.0" encoding="utf-8"?>
<ds:datastoreItem xmlns:ds="http://schemas.openxmlformats.org/officeDocument/2006/customXml" ds:itemID="{ABBD973A-94AD-48B8-90C4-61BE5985ED1B}">
  <ds:schemaRefs>
    <ds:schemaRef ds:uri="http://schemas.microsoft.com/VisualStudio/2011/storyboarding/control"/>
  </ds:schemaRefs>
</ds:datastoreItem>
</file>

<file path=customXml/itemProps86.xml><?xml version="1.0" encoding="utf-8"?>
<ds:datastoreItem xmlns:ds="http://schemas.openxmlformats.org/officeDocument/2006/customXml" ds:itemID="{39D89943-2EEE-4911-84EB-D4F188A7727E}">
  <ds:schemaRefs>
    <ds:schemaRef ds:uri="http://schemas.microsoft.com/VisualStudio/2011/storyboarding/control"/>
  </ds:schemaRefs>
</ds:datastoreItem>
</file>

<file path=customXml/itemProps87.xml><?xml version="1.0" encoding="utf-8"?>
<ds:datastoreItem xmlns:ds="http://schemas.openxmlformats.org/officeDocument/2006/customXml" ds:itemID="{9D926FB6-E00E-4839-B3EA-3D05B14651EC}">
  <ds:schemaRefs>
    <ds:schemaRef ds:uri="http://schemas.microsoft.com/VisualStudio/2011/storyboarding/control"/>
  </ds:schemaRefs>
</ds:datastoreItem>
</file>

<file path=customXml/itemProps88.xml><?xml version="1.0" encoding="utf-8"?>
<ds:datastoreItem xmlns:ds="http://schemas.openxmlformats.org/officeDocument/2006/customXml" ds:itemID="{9D7D29F9-BD33-4B95-84F4-CF498D3AF3D9}">
  <ds:schemaRefs>
    <ds:schemaRef ds:uri="http://schemas.microsoft.com/VisualStudio/2011/storyboarding/control"/>
  </ds:schemaRefs>
</ds:datastoreItem>
</file>

<file path=customXml/itemProps89.xml><?xml version="1.0" encoding="utf-8"?>
<ds:datastoreItem xmlns:ds="http://schemas.openxmlformats.org/officeDocument/2006/customXml" ds:itemID="{60D5096D-C15F-4013-A506-BB45AD7CFC2B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206CFCC7-9DB8-4895-B534-53481F5E9FF1}">
  <ds:schemaRefs>
    <ds:schemaRef ds:uri="http://schemas.microsoft.com/VisualStudio/2011/storyboarding/control"/>
  </ds:schemaRefs>
</ds:datastoreItem>
</file>

<file path=customXml/itemProps90.xml><?xml version="1.0" encoding="utf-8"?>
<ds:datastoreItem xmlns:ds="http://schemas.openxmlformats.org/officeDocument/2006/customXml" ds:itemID="{87851766-FFA5-48C2-9D2B-1AED57F8E245}">
  <ds:schemaRefs>
    <ds:schemaRef ds:uri="http://schemas.microsoft.com/VisualStudio/2011/storyboarding/control"/>
  </ds:schemaRefs>
</ds:datastoreItem>
</file>

<file path=customXml/itemProps91.xml><?xml version="1.0" encoding="utf-8"?>
<ds:datastoreItem xmlns:ds="http://schemas.openxmlformats.org/officeDocument/2006/customXml" ds:itemID="{FED4FAEC-1C81-4EA3-9785-DE4DEEB24748}">
  <ds:schemaRefs>
    <ds:schemaRef ds:uri="http://schemas.microsoft.com/VisualStudio/2011/storyboarding/control"/>
  </ds:schemaRefs>
</ds:datastoreItem>
</file>

<file path=customXml/itemProps92.xml><?xml version="1.0" encoding="utf-8"?>
<ds:datastoreItem xmlns:ds="http://schemas.openxmlformats.org/officeDocument/2006/customXml" ds:itemID="{0599626A-1773-4C39-BE53-61B2DAB8005A}">
  <ds:schemaRefs>
    <ds:schemaRef ds:uri="http://schemas.microsoft.com/VisualStudio/2011/storyboarding/control"/>
  </ds:schemaRefs>
</ds:datastoreItem>
</file>

<file path=customXml/itemProps93.xml><?xml version="1.0" encoding="utf-8"?>
<ds:datastoreItem xmlns:ds="http://schemas.openxmlformats.org/officeDocument/2006/customXml" ds:itemID="{9E3EDDD8-2331-49CD-B7DE-9F284A8CBEDA}">
  <ds:schemaRefs>
    <ds:schemaRef ds:uri="http://schemas.microsoft.com/VisualStudio/2011/storyboarding/control"/>
  </ds:schemaRefs>
</ds:datastoreItem>
</file>

<file path=customXml/itemProps94.xml><?xml version="1.0" encoding="utf-8"?>
<ds:datastoreItem xmlns:ds="http://schemas.openxmlformats.org/officeDocument/2006/customXml" ds:itemID="{C83995E3-3EFE-4013-8596-C087ED0E5AD8}">
  <ds:schemaRefs>
    <ds:schemaRef ds:uri="http://schemas.microsoft.com/VisualStudio/2011/storyboarding/control"/>
  </ds:schemaRefs>
</ds:datastoreItem>
</file>

<file path=customXml/itemProps95.xml><?xml version="1.0" encoding="utf-8"?>
<ds:datastoreItem xmlns:ds="http://schemas.openxmlformats.org/officeDocument/2006/customXml" ds:itemID="{C497CC65-23FB-4049-B52A-5EBEB6A6F1A2}">
  <ds:schemaRefs>
    <ds:schemaRef ds:uri="http://schemas.microsoft.com/VisualStudio/2011/storyboarding/control"/>
  </ds:schemaRefs>
</ds:datastoreItem>
</file>

<file path=customXml/itemProps96.xml><?xml version="1.0" encoding="utf-8"?>
<ds:datastoreItem xmlns:ds="http://schemas.openxmlformats.org/officeDocument/2006/customXml" ds:itemID="{2ED57B16-65F0-4D88-8FC8-86653DF414F3}">
  <ds:schemaRefs>
    <ds:schemaRef ds:uri="http://schemas.microsoft.com/VisualStudio/2011/storyboarding/control/v1.0"/>
  </ds:schemaRefs>
</ds:datastoreItem>
</file>

<file path=customXml/itemProps97.xml><?xml version="1.0" encoding="utf-8"?>
<ds:datastoreItem xmlns:ds="http://schemas.openxmlformats.org/officeDocument/2006/customXml" ds:itemID="{3CE798C2-C638-450C-B738-C44427CE4705}">
  <ds:schemaRefs>
    <ds:schemaRef ds:uri="http://schemas.microsoft.com/VisualStudio/2011/storyboarding/control"/>
  </ds:schemaRefs>
</ds:datastoreItem>
</file>

<file path=customXml/itemProps98.xml><?xml version="1.0" encoding="utf-8"?>
<ds:datastoreItem xmlns:ds="http://schemas.openxmlformats.org/officeDocument/2006/customXml" ds:itemID="{3593990E-869E-4D6B-AC2A-124BE9D97355}">
  <ds:schemaRefs>
    <ds:schemaRef ds:uri="http://schemas.microsoft.com/VisualStudio/2011/storyboarding/control"/>
  </ds:schemaRefs>
</ds:datastoreItem>
</file>

<file path=customXml/itemProps99.xml><?xml version="1.0" encoding="utf-8"?>
<ds:datastoreItem xmlns:ds="http://schemas.openxmlformats.org/officeDocument/2006/customXml" ds:itemID="{9D08BD55-F823-49C2-85ED-21186A12F0E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25089</TotalTime>
  <Words>174</Words>
  <Application>Microsoft Office PowerPoint</Application>
  <PresentationFormat>A4 용지(210x297mm)</PresentationFormat>
  <Paragraphs>33</Paragraphs>
  <Slides>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Wingdings</vt:lpstr>
      <vt:lpstr>Template_DOF</vt:lpstr>
      <vt:lpstr>Hydraulic Calculation - 소개</vt:lpstr>
      <vt:lpstr>Hydraulic Calculation - 동영상</vt:lpstr>
      <vt:lpstr>Hydraulic Calculation - 주요 기능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이진석(nalake@doftech.co.kr)</dc:creator>
  <cp:lastModifiedBy>humkyung</cp:lastModifiedBy>
  <cp:revision>1936</cp:revision>
  <cp:lastPrinted>2018-03-10T08:49:34Z</cp:lastPrinted>
  <dcterms:created xsi:type="dcterms:W3CDTF">2017-08-09T02:28:24Z</dcterms:created>
  <dcterms:modified xsi:type="dcterms:W3CDTF">2020-05-13T02:05:36Z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