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6177" r:id="rId1"/>
    <p:sldMasterId id="2147486189" r:id="rId2"/>
  </p:sldMasterIdLst>
  <p:notesMasterIdLst>
    <p:notesMasterId r:id="rId10"/>
  </p:notesMasterIdLst>
  <p:handoutMasterIdLst>
    <p:handoutMasterId r:id="rId11"/>
  </p:handoutMasterIdLst>
  <p:sldIdLst>
    <p:sldId id="2501" r:id="rId3"/>
    <p:sldId id="2578" r:id="rId4"/>
    <p:sldId id="2579" r:id="rId5"/>
    <p:sldId id="2586" r:id="rId6"/>
    <p:sldId id="2581" r:id="rId7"/>
    <p:sldId id="2583" r:id="rId8"/>
    <p:sldId id="2584" r:id="rId9"/>
  </p:sldIdLst>
  <p:sldSz cx="9906000" cy="6858000" type="A4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1pPr>
    <a:lvl2pPr marL="455694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2pPr>
    <a:lvl3pPr marL="911392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3pPr>
    <a:lvl4pPr marL="1367081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4pPr>
    <a:lvl5pPr marL="1822777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5pPr>
    <a:lvl6pPr marL="2278472" algn="l" defTabSz="911392" rtl="0" eaLnBrk="1" latinLnBrk="1" hangingPunct="1"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6pPr>
    <a:lvl7pPr marL="2734171" algn="l" defTabSz="911392" rtl="0" eaLnBrk="1" latinLnBrk="1" hangingPunct="1"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7pPr>
    <a:lvl8pPr marL="3189860" algn="l" defTabSz="911392" rtl="0" eaLnBrk="1" latinLnBrk="1" hangingPunct="1"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8pPr>
    <a:lvl9pPr marL="3645555" algn="l" defTabSz="911392" rtl="0" eaLnBrk="1" latinLnBrk="1" hangingPunct="1"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5">
          <p15:clr>
            <a:srgbClr val="A4A3A4"/>
          </p15:clr>
        </p15:guide>
        <p15:guide id="2" pos="3115">
          <p15:clr>
            <a:srgbClr val="A4A3A4"/>
          </p15:clr>
        </p15:guide>
        <p15:guide id="3" orient="horz" pos="2639">
          <p15:clr>
            <a:srgbClr val="A4A3A4"/>
          </p15:clr>
        </p15:guide>
        <p15:guide id="4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40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00"/>
    <a:srgbClr val="F6C2E3"/>
    <a:srgbClr val="B88C00"/>
    <a:srgbClr val="C80000"/>
    <a:srgbClr val="A10501"/>
    <a:srgbClr val="E5F9C1"/>
    <a:srgbClr val="DDE3D5"/>
    <a:srgbClr val="81F828"/>
    <a:srgbClr val="ACF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1" autoAdjust="0"/>
    <p:restoredTop sz="87472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1362" y="108"/>
      </p:cViewPr>
      <p:guideLst>
        <p:guide orient="horz" pos="655"/>
        <p:guide pos="3115"/>
        <p:guide orient="horz" pos="2639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-3330" y="-84"/>
      </p:cViewPr>
      <p:guideLst>
        <p:guide orient="horz" pos="3111"/>
        <p:guide pos="2140"/>
        <p:guide orient="horz"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" y="7"/>
            <a:ext cx="294639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5" rIns="92110" bIns="46055" numCol="1" anchor="t" anchorCtr="0" compatLnSpc="1">
            <a:prstTxWarp prst="textNoShape">
              <a:avLst/>
            </a:prstTxWarp>
          </a:bodyPr>
          <a:lstStyle>
            <a:lvl1pPr algn="l" latinLnBrk="1">
              <a:defRPr kumimoji="1" sz="12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85" y="7"/>
            <a:ext cx="294639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5" rIns="92110" bIns="46055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 sz="12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8" y="9430329"/>
            <a:ext cx="294639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5" rIns="92110" bIns="46055" numCol="1" anchor="b" anchorCtr="0" compatLnSpc="1">
            <a:prstTxWarp prst="textNoShape">
              <a:avLst/>
            </a:prstTxWarp>
          </a:bodyPr>
          <a:lstStyle>
            <a:lvl1pPr algn="l" latinLnBrk="1">
              <a:defRPr kumimoji="1" sz="1200" b="0"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38933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" y="7"/>
            <a:ext cx="294639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5" rIns="92110" bIns="46055" numCol="1" anchor="t" anchorCtr="0" compatLnSpc="1">
            <a:prstTxWarp prst="textNoShape">
              <a:avLst/>
            </a:prstTxWarp>
          </a:bodyPr>
          <a:lstStyle>
            <a:lvl1pPr algn="l" latinLnBrk="1">
              <a:defRPr kumimoji="1" sz="1200" b="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85" y="7"/>
            <a:ext cx="294639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5" rIns="92110" bIns="46055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 sz="1200" b="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83" y="4714391"/>
            <a:ext cx="498475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5" rIns="92110" bIns="460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ko-KR" noProof="0"/>
              <a:t>마스터 문자열 유형 편집</a:t>
            </a:r>
          </a:p>
          <a:p>
            <a:pPr lvl="1"/>
            <a:r>
              <a:rPr lang="ko-KR" altLang="ko-KR" noProof="0"/>
              <a:t>둘째 수준</a:t>
            </a:r>
          </a:p>
          <a:p>
            <a:pPr lvl="2"/>
            <a:r>
              <a:rPr lang="ko-KR" altLang="ko-KR" noProof="0"/>
              <a:t>셋째 수준</a:t>
            </a:r>
          </a:p>
          <a:p>
            <a:pPr lvl="3"/>
            <a:r>
              <a:rPr lang="ko-KR" altLang="ko-KR" noProof="0"/>
              <a:t>넷째 수준</a:t>
            </a:r>
          </a:p>
          <a:p>
            <a:pPr lvl="4"/>
            <a:r>
              <a:rPr lang="ko-KR" altLang="ko-KR" noProof="0"/>
              <a:t>다섯째 수준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8" y="9430329"/>
            <a:ext cx="294639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5" rIns="92110" bIns="46055" numCol="1" anchor="b" anchorCtr="0" compatLnSpc="1">
            <a:prstTxWarp prst="textNoShape">
              <a:avLst/>
            </a:prstTxWarp>
          </a:bodyPr>
          <a:lstStyle>
            <a:lvl1pPr algn="l" latinLnBrk="1">
              <a:defRPr kumimoji="1" sz="1200" b="0"/>
            </a:lvl1pPr>
          </a:lstStyle>
          <a:p>
            <a:pPr>
              <a:defRPr/>
            </a:pPr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910993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1pPr>
    <a:lvl2pPr marL="455694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2pPr>
    <a:lvl3pPr marL="911392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3pPr>
    <a:lvl4pPr marL="1367081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4pPr>
    <a:lvl5pPr marL="1822777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5pPr>
    <a:lvl6pPr marL="2278472" algn="l" defTabSz="911392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4171" algn="l" defTabSz="911392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9860" algn="l" defTabSz="911392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5555" algn="l" defTabSz="911392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414639"/>
            <a:ext cx="8420100" cy="430572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spcAft>
                <a:spcPct val="20000"/>
              </a:spcAft>
              <a:defRPr sz="2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28"/>
            <a:ext cx="6934200" cy="445961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직사각형 3"/>
          <p:cNvSpPr/>
          <p:nvPr userDrawn="1"/>
        </p:nvSpPr>
        <p:spPr bwMode="auto">
          <a:xfrm>
            <a:off x="0" y="6597351"/>
            <a:ext cx="9906000" cy="26064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2239" tIns="0" rIns="42239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                                                                                                                      『 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안전이 경영의 제 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 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원칙이다 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』</a:t>
            </a:r>
            <a:endParaRPr lang="ko-KR" altLang="en-US" sz="1100" b="0" dirty="0">
              <a:solidFill>
                <a:schemeClr val="tx1">
                  <a:lumMod val="75000"/>
                  <a:lumOff val="2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5542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8938" y="511190"/>
            <a:ext cx="9120187" cy="599849"/>
          </a:xfrm>
          <a:prstGeom prst="rect">
            <a:avLst/>
          </a:prstGeom>
        </p:spPr>
        <p:txBody>
          <a:bodyPr/>
          <a:lstStyle>
            <a:lvl1pPr>
              <a:defRPr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135516" y="950920"/>
            <a:ext cx="5378395" cy="1831271"/>
          </a:xfrm>
        </p:spPr>
        <p:txBody>
          <a:bodyPr vert="eaVert"/>
          <a:lstStyle>
            <a:lvl1pPr>
              <a:defRPr>
                <a:latin typeface="HY견고딕" pitchFamily="18" charset="-127"/>
                <a:ea typeface="HY견고딕" pitchFamily="18" charset="-127"/>
              </a:defRPr>
            </a:lvl1pPr>
            <a:lvl2pPr>
              <a:defRPr>
                <a:latin typeface="HY견고딕" pitchFamily="18" charset="-127"/>
                <a:ea typeface="HY견고딕" pitchFamily="18" charset="-127"/>
              </a:defRPr>
            </a:lvl2pPr>
            <a:lvl3pPr>
              <a:defRPr>
                <a:latin typeface="HY견고딕" pitchFamily="18" charset="-127"/>
                <a:ea typeface="HY견고딕" pitchFamily="18" charset="-127"/>
              </a:defRPr>
            </a:lvl3pPr>
            <a:lvl4pPr>
              <a:defRPr>
                <a:latin typeface="HY견고딕" pitchFamily="18" charset="-127"/>
                <a:ea typeface="HY견고딕" pitchFamily="18" charset="-127"/>
              </a:defRPr>
            </a:lvl4pPr>
            <a:lvl5pPr>
              <a:defRPr>
                <a:latin typeface="HY견고딕" pitchFamily="18" charset="-127"/>
                <a:ea typeface="HY견고딕" pitchFamily="18" charset="-127"/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0161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482567" y="511185"/>
            <a:ext cx="2031325" cy="225107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625220" y="511185"/>
            <a:ext cx="4455066" cy="2251075"/>
          </a:xfrm>
        </p:spPr>
        <p:txBody>
          <a:bodyPr vert="eaVert"/>
          <a:lstStyle>
            <a:lvl1pPr>
              <a:defRPr>
                <a:latin typeface="HY견고딕" pitchFamily="18" charset="-127"/>
                <a:ea typeface="HY견고딕" pitchFamily="18" charset="-127"/>
              </a:defRPr>
            </a:lvl1pPr>
            <a:lvl2pPr>
              <a:defRPr>
                <a:latin typeface="HY견고딕" pitchFamily="18" charset="-127"/>
                <a:ea typeface="HY견고딕" pitchFamily="18" charset="-127"/>
              </a:defRPr>
            </a:lvl2pPr>
            <a:lvl3pPr>
              <a:defRPr>
                <a:latin typeface="HY견고딕" pitchFamily="18" charset="-127"/>
                <a:ea typeface="HY견고딕" pitchFamily="18" charset="-127"/>
              </a:defRPr>
            </a:lvl3pPr>
            <a:lvl4pPr>
              <a:defRPr>
                <a:latin typeface="HY견고딕" pitchFamily="18" charset="-127"/>
                <a:ea typeface="HY견고딕" pitchFamily="18" charset="-127"/>
              </a:defRPr>
            </a:lvl4pPr>
            <a:lvl5pPr>
              <a:defRPr>
                <a:latin typeface="HY견고딕" pitchFamily="18" charset="-127"/>
                <a:ea typeface="HY견고딕" pitchFamily="18" charset="-127"/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15395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0532" y="1440234"/>
            <a:ext cx="9123363" cy="2723508"/>
          </a:xfrm>
        </p:spPr>
        <p:txBody>
          <a:bodyPr/>
          <a:lstStyle>
            <a:lvl1pPr>
              <a:defRPr sz="3300">
                <a:latin typeface="HY견고딕" pitchFamily="18" charset="-127"/>
                <a:ea typeface="HY견고딕" pitchFamily="18" charset="-127"/>
              </a:defRPr>
            </a:lvl1pPr>
            <a:lvl2pPr>
              <a:defRPr sz="2300">
                <a:latin typeface="HY견고딕" pitchFamily="18" charset="-127"/>
                <a:ea typeface="HY견고딕" pitchFamily="18" charset="-127"/>
              </a:defRPr>
            </a:lvl2pPr>
            <a:lvl3pPr>
              <a:defRPr sz="2300">
                <a:latin typeface="HY견고딕" pitchFamily="18" charset="-127"/>
                <a:ea typeface="HY견고딕" pitchFamily="18" charset="-127"/>
              </a:defRPr>
            </a:lvl3pPr>
            <a:lvl4pPr>
              <a:defRPr sz="2300">
                <a:latin typeface="HY견고딕" pitchFamily="18" charset="-127"/>
                <a:ea typeface="HY견고딕" pitchFamily="18" charset="-127"/>
              </a:defRPr>
            </a:lvl4pPr>
            <a:lvl5pPr>
              <a:defRPr sz="2300">
                <a:latin typeface="HY견고딕" pitchFamily="18" charset="-127"/>
                <a:ea typeface="HY견고딕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직사각형 3"/>
          <p:cNvSpPr/>
          <p:nvPr userDrawn="1"/>
        </p:nvSpPr>
        <p:spPr bwMode="auto">
          <a:xfrm>
            <a:off x="0" y="6597351"/>
            <a:ext cx="9906000" cy="26064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2239" tIns="0" rIns="42239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                                                                                                                      『 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안전이 경영의 제 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 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원칙이다 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』</a:t>
            </a:r>
            <a:endParaRPr lang="ko-KR" altLang="en-US" sz="1100" b="0" dirty="0">
              <a:solidFill>
                <a:schemeClr val="tx1">
                  <a:lumMod val="75000"/>
                  <a:lumOff val="2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851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29"/>
            <a:ext cx="8420100" cy="707571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4007136"/>
            <a:ext cx="8420100" cy="39979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694" indent="0">
              <a:buNone/>
              <a:defRPr sz="1800"/>
            </a:lvl2pPr>
            <a:lvl3pPr marL="911392" indent="0">
              <a:buNone/>
              <a:defRPr sz="1600"/>
            </a:lvl3pPr>
            <a:lvl4pPr marL="1367081" indent="0">
              <a:buNone/>
              <a:defRPr sz="1400"/>
            </a:lvl4pPr>
            <a:lvl5pPr marL="1822777" indent="0">
              <a:buNone/>
              <a:defRPr sz="1400"/>
            </a:lvl5pPr>
            <a:lvl6pPr marL="2278472" indent="0">
              <a:buNone/>
              <a:defRPr sz="1400"/>
            </a:lvl6pPr>
            <a:lvl7pPr marL="2734171" indent="0">
              <a:buNone/>
              <a:defRPr sz="1400"/>
            </a:lvl7pPr>
            <a:lvl8pPr marL="3189860" indent="0">
              <a:buNone/>
              <a:defRPr sz="1400"/>
            </a:lvl8pPr>
            <a:lvl9pPr marL="3645555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70833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8938" y="511194"/>
            <a:ext cx="9120187" cy="599849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90525" y="950934"/>
            <a:ext cx="4484688" cy="2777368"/>
          </a:xfrm>
        </p:spPr>
        <p:txBody>
          <a:bodyPr/>
          <a:lstStyle>
            <a:lvl1pPr>
              <a:defRPr sz="2800">
                <a:latin typeface="HY견고딕" pitchFamily="18" charset="-127"/>
                <a:ea typeface="HY견고딕" pitchFamily="18" charset="-127"/>
              </a:defRPr>
            </a:lvl1pPr>
            <a:lvl2pPr>
              <a:defRPr sz="2300">
                <a:latin typeface="HY견고딕" pitchFamily="18" charset="-127"/>
                <a:ea typeface="HY견고딕" pitchFamily="18" charset="-127"/>
              </a:defRPr>
            </a:lvl2pPr>
            <a:lvl3pPr>
              <a:defRPr sz="2000">
                <a:latin typeface="HY견고딕" pitchFamily="18" charset="-127"/>
                <a:ea typeface="HY견고딕" pitchFamily="18" charset="-127"/>
              </a:defRPr>
            </a:lvl3pPr>
            <a:lvl4pPr>
              <a:defRPr sz="1800">
                <a:latin typeface="HY견고딕" pitchFamily="18" charset="-127"/>
                <a:ea typeface="HY견고딕" pitchFamily="18" charset="-127"/>
              </a:defRPr>
            </a:lvl4pPr>
            <a:lvl5pPr>
              <a:defRPr sz="1800">
                <a:latin typeface="HY견고딕" pitchFamily="18" charset="-127"/>
                <a:ea typeface="HY견고딕" pitchFamily="18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7658" y="950934"/>
            <a:ext cx="4486275" cy="2777368"/>
          </a:xfrm>
        </p:spPr>
        <p:txBody>
          <a:bodyPr/>
          <a:lstStyle>
            <a:lvl1pPr>
              <a:defRPr sz="2800">
                <a:latin typeface="HY견고딕" pitchFamily="18" charset="-127"/>
                <a:ea typeface="HY견고딕" pitchFamily="18" charset="-127"/>
              </a:defRPr>
            </a:lvl1pPr>
            <a:lvl2pPr>
              <a:defRPr sz="2300">
                <a:latin typeface="HY견고딕" pitchFamily="18" charset="-127"/>
                <a:ea typeface="HY견고딕" pitchFamily="18" charset="-127"/>
              </a:defRPr>
            </a:lvl2pPr>
            <a:lvl3pPr>
              <a:defRPr sz="2000">
                <a:latin typeface="HY견고딕" pitchFamily="18" charset="-127"/>
                <a:ea typeface="HY견고딕" pitchFamily="18" charset="-127"/>
              </a:defRPr>
            </a:lvl3pPr>
            <a:lvl4pPr>
              <a:defRPr sz="1800">
                <a:latin typeface="HY견고딕" pitchFamily="18" charset="-127"/>
                <a:ea typeface="HY견고딕" pitchFamily="18" charset="-127"/>
              </a:defRPr>
            </a:lvl4pPr>
            <a:lvl5pPr>
              <a:defRPr sz="1800">
                <a:latin typeface="HY견고딕" pitchFamily="18" charset="-127"/>
                <a:ea typeface="HY견고딕" pitchFamily="18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89931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81"/>
            <a:ext cx="8915400" cy="599849"/>
          </a:xfrm>
          <a:prstGeom prst="rect">
            <a:avLst/>
          </a:prstGeom>
        </p:spPr>
        <p:txBody>
          <a:bodyPr/>
          <a:lstStyle>
            <a:lvl1pPr>
              <a:defRPr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375003"/>
            <a:ext cx="4376738" cy="799904"/>
          </a:xfrm>
        </p:spPr>
        <p:txBody>
          <a:bodyPr anchor="b"/>
          <a:lstStyle>
            <a:lvl1pPr marL="0" indent="0">
              <a:buNone/>
              <a:defRPr sz="2300" b="1">
                <a:latin typeface="HY견고딕" pitchFamily="18" charset="-127"/>
                <a:ea typeface="HY견고딕" pitchFamily="18" charset="-127"/>
              </a:defRPr>
            </a:lvl1pPr>
            <a:lvl2pPr marL="455694" indent="0">
              <a:buNone/>
              <a:defRPr sz="2000" b="1"/>
            </a:lvl2pPr>
            <a:lvl3pPr marL="911392" indent="0">
              <a:buNone/>
              <a:defRPr sz="1800" b="1"/>
            </a:lvl3pPr>
            <a:lvl4pPr marL="1367081" indent="0">
              <a:buNone/>
              <a:defRPr sz="1600" b="1"/>
            </a:lvl4pPr>
            <a:lvl5pPr marL="1822777" indent="0">
              <a:buNone/>
              <a:defRPr sz="1600" b="1"/>
            </a:lvl5pPr>
            <a:lvl6pPr marL="2278472" indent="0">
              <a:buNone/>
              <a:defRPr sz="1600" b="1"/>
            </a:lvl6pPr>
            <a:lvl7pPr marL="2734171" indent="0">
              <a:buNone/>
              <a:defRPr sz="1600" b="1"/>
            </a:lvl7pPr>
            <a:lvl8pPr marL="3189860" indent="0">
              <a:buNone/>
              <a:defRPr sz="1600" b="1"/>
            </a:lvl8pPr>
            <a:lvl9pPr marL="3645555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98"/>
            <a:ext cx="4376738" cy="2415731"/>
          </a:xfrm>
        </p:spPr>
        <p:txBody>
          <a:bodyPr/>
          <a:lstStyle>
            <a:lvl1pPr>
              <a:defRPr sz="2300">
                <a:latin typeface="HY견고딕" pitchFamily="18" charset="-127"/>
                <a:ea typeface="HY견고딕" pitchFamily="18" charset="-127"/>
              </a:defRPr>
            </a:lvl1pPr>
            <a:lvl2pPr>
              <a:defRPr sz="2000">
                <a:latin typeface="HY견고딕" pitchFamily="18" charset="-127"/>
                <a:ea typeface="HY견고딕" pitchFamily="18" charset="-127"/>
              </a:defRPr>
            </a:lvl2pPr>
            <a:lvl3pPr>
              <a:defRPr sz="1800">
                <a:latin typeface="HY견고딕" pitchFamily="18" charset="-127"/>
                <a:ea typeface="HY견고딕" pitchFamily="18" charset="-127"/>
              </a:defRPr>
            </a:lvl3pPr>
            <a:lvl4pPr>
              <a:defRPr sz="1600">
                <a:latin typeface="HY견고딕" pitchFamily="18" charset="-127"/>
                <a:ea typeface="HY견고딕" pitchFamily="18" charset="-127"/>
              </a:defRPr>
            </a:lvl4pPr>
            <a:lvl5pPr>
              <a:defRPr sz="1600">
                <a:latin typeface="HY견고딕" pitchFamily="18" charset="-127"/>
                <a:ea typeface="HY견고딕" pitchFamily="18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415" y="1375003"/>
            <a:ext cx="4378325" cy="799904"/>
          </a:xfrm>
        </p:spPr>
        <p:txBody>
          <a:bodyPr anchor="b"/>
          <a:lstStyle>
            <a:lvl1pPr marL="0" indent="0">
              <a:buNone/>
              <a:defRPr sz="2300" b="1">
                <a:latin typeface="HY견고딕" pitchFamily="18" charset="-127"/>
                <a:ea typeface="HY견고딕" pitchFamily="18" charset="-127"/>
              </a:defRPr>
            </a:lvl1pPr>
            <a:lvl2pPr marL="455694" indent="0">
              <a:buNone/>
              <a:defRPr sz="2000" b="1"/>
            </a:lvl2pPr>
            <a:lvl3pPr marL="911392" indent="0">
              <a:buNone/>
              <a:defRPr sz="1800" b="1"/>
            </a:lvl3pPr>
            <a:lvl4pPr marL="1367081" indent="0">
              <a:buNone/>
              <a:defRPr sz="1600" b="1"/>
            </a:lvl4pPr>
            <a:lvl5pPr marL="1822777" indent="0">
              <a:buNone/>
              <a:defRPr sz="1600" b="1"/>
            </a:lvl5pPr>
            <a:lvl6pPr marL="2278472" indent="0">
              <a:buNone/>
              <a:defRPr sz="1600" b="1"/>
            </a:lvl6pPr>
            <a:lvl7pPr marL="2734171" indent="0">
              <a:buNone/>
              <a:defRPr sz="1600" b="1"/>
            </a:lvl7pPr>
            <a:lvl8pPr marL="3189860" indent="0">
              <a:buNone/>
              <a:defRPr sz="1600" b="1"/>
            </a:lvl8pPr>
            <a:lvl9pPr marL="3645555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415" y="2174898"/>
            <a:ext cx="4378325" cy="2415731"/>
          </a:xfrm>
        </p:spPr>
        <p:txBody>
          <a:bodyPr/>
          <a:lstStyle>
            <a:lvl1pPr>
              <a:defRPr sz="2300">
                <a:latin typeface="HY견고딕" pitchFamily="18" charset="-127"/>
                <a:ea typeface="HY견고딕" pitchFamily="18" charset="-127"/>
              </a:defRPr>
            </a:lvl1pPr>
            <a:lvl2pPr>
              <a:defRPr sz="2000">
                <a:latin typeface="HY견고딕" pitchFamily="18" charset="-127"/>
                <a:ea typeface="HY견고딕" pitchFamily="18" charset="-127"/>
              </a:defRPr>
            </a:lvl2pPr>
            <a:lvl3pPr>
              <a:defRPr sz="1800">
                <a:latin typeface="HY견고딕" pitchFamily="18" charset="-127"/>
                <a:ea typeface="HY견고딕" pitchFamily="18" charset="-127"/>
              </a:defRPr>
            </a:lvl3pPr>
            <a:lvl4pPr>
              <a:defRPr sz="1600">
                <a:latin typeface="HY견고딕" pitchFamily="18" charset="-127"/>
                <a:ea typeface="HY견고딕" pitchFamily="18" charset="-127"/>
              </a:defRPr>
            </a:lvl4pPr>
            <a:lvl5pPr>
              <a:defRPr sz="1600">
                <a:latin typeface="HY견고딕" pitchFamily="18" charset="-127"/>
                <a:ea typeface="HY견고딕" pitchFamily="18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2162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8938" y="511194"/>
            <a:ext cx="9120187" cy="599849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72254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" r="25264" b="1839"/>
          <a:stretch>
            <a:fillRect/>
          </a:stretch>
        </p:blipFill>
        <p:spPr bwMode="auto">
          <a:xfrm>
            <a:off x="0" y="0"/>
            <a:ext cx="66122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 userDrawn="1"/>
        </p:nvSpPr>
        <p:spPr bwMode="auto">
          <a:xfrm>
            <a:off x="4822296" y="0"/>
            <a:ext cx="5083704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204234" indent="-102116" algn="l" defTabSz="1069449">
              <a:buFont typeface="Arial" pitchFamily="34" charset="0"/>
              <a:buChar char="•"/>
            </a:pPr>
            <a:endParaRPr lang="ko-KR" altLang="en-US" sz="1600" dirty="0">
              <a:solidFill>
                <a:srgbClr val="00006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l="572" t="9932" r="936" b="88413"/>
          <a:stretch>
            <a:fillRect/>
          </a:stretch>
        </p:blipFill>
        <p:spPr bwMode="auto">
          <a:xfrm>
            <a:off x="0" y="0"/>
            <a:ext cx="9906000" cy="13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949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8" y="1035336"/>
            <a:ext cx="3259138" cy="39979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499" y="273065"/>
            <a:ext cx="5537201" cy="3177478"/>
          </a:xfrm>
        </p:spPr>
        <p:txBody>
          <a:bodyPr/>
          <a:lstStyle>
            <a:lvl1pPr>
              <a:defRPr sz="3200">
                <a:latin typeface="HY견고딕" pitchFamily="18" charset="-127"/>
                <a:ea typeface="HY견고딕" pitchFamily="18" charset="-127"/>
              </a:defRPr>
            </a:lvl1pPr>
            <a:lvl2pPr>
              <a:defRPr sz="2800">
                <a:latin typeface="HY견고딕" pitchFamily="18" charset="-127"/>
                <a:ea typeface="HY견고딕" pitchFamily="18" charset="-127"/>
              </a:defRPr>
            </a:lvl2pPr>
            <a:lvl3pPr>
              <a:defRPr sz="2300">
                <a:latin typeface="HY견고딕" pitchFamily="18" charset="-127"/>
                <a:ea typeface="HY견고딕" pitchFamily="18" charset="-127"/>
              </a:defRPr>
            </a:lvl3pPr>
            <a:lvl4pPr>
              <a:defRPr sz="2000">
                <a:latin typeface="HY견고딕" pitchFamily="18" charset="-127"/>
                <a:ea typeface="HY견고딕" pitchFamily="18" charset="-127"/>
              </a:defRPr>
            </a:lvl4pPr>
            <a:lvl5pPr>
              <a:defRPr sz="2000">
                <a:latin typeface="HY견고딕" pitchFamily="18" charset="-127"/>
                <a:ea typeface="HY견고딕" pitchFamily="18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8" y="1435150"/>
            <a:ext cx="3259138" cy="307462"/>
          </a:xfrm>
        </p:spPr>
        <p:txBody>
          <a:bodyPr/>
          <a:lstStyle>
            <a:lvl1pPr marL="0" indent="0">
              <a:buNone/>
              <a:defRPr sz="1400"/>
            </a:lvl1pPr>
            <a:lvl2pPr marL="455694" indent="0">
              <a:buNone/>
              <a:defRPr sz="1200"/>
            </a:lvl2pPr>
            <a:lvl3pPr marL="911392" indent="0">
              <a:buNone/>
              <a:defRPr sz="1100"/>
            </a:lvl3pPr>
            <a:lvl4pPr marL="1367081" indent="0">
              <a:buNone/>
              <a:defRPr sz="900"/>
            </a:lvl4pPr>
            <a:lvl5pPr marL="1822777" indent="0">
              <a:buNone/>
              <a:defRPr sz="900"/>
            </a:lvl5pPr>
            <a:lvl6pPr marL="2278472" indent="0">
              <a:buNone/>
              <a:defRPr sz="900"/>
            </a:lvl6pPr>
            <a:lvl7pPr marL="2734171" indent="0">
              <a:buNone/>
              <a:defRPr sz="900"/>
            </a:lvl7pPr>
            <a:lvl8pPr marL="3189860" indent="0">
              <a:buNone/>
              <a:defRPr sz="900"/>
            </a:lvl8pPr>
            <a:lvl9pPr marL="3645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62711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967572"/>
            <a:ext cx="5943600" cy="39979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802"/>
            <a:ext cx="5943600" cy="584460"/>
          </a:xfrm>
        </p:spPr>
        <p:txBody>
          <a:bodyPr/>
          <a:lstStyle>
            <a:lvl1pPr marL="0" indent="0">
              <a:buNone/>
              <a:defRPr sz="3200"/>
            </a:lvl1pPr>
            <a:lvl2pPr marL="455694" indent="0">
              <a:buNone/>
              <a:defRPr sz="2800"/>
            </a:lvl2pPr>
            <a:lvl3pPr marL="911392" indent="0">
              <a:buNone/>
              <a:defRPr sz="2300"/>
            </a:lvl3pPr>
            <a:lvl4pPr marL="1367081" indent="0">
              <a:buNone/>
              <a:defRPr sz="2000"/>
            </a:lvl4pPr>
            <a:lvl5pPr marL="1822777" indent="0">
              <a:buNone/>
              <a:defRPr sz="2000"/>
            </a:lvl5pPr>
            <a:lvl6pPr marL="2278472" indent="0">
              <a:buNone/>
              <a:defRPr sz="2000"/>
            </a:lvl6pPr>
            <a:lvl7pPr marL="2734171" indent="0">
              <a:buNone/>
              <a:defRPr sz="2000"/>
            </a:lvl7pPr>
            <a:lvl8pPr marL="3189860" indent="0">
              <a:buNone/>
              <a:defRPr sz="2000"/>
            </a:lvl8pPr>
            <a:lvl9pPr marL="3645555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90"/>
            <a:ext cx="5943600" cy="307462"/>
          </a:xfrm>
        </p:spPr>
        <p:txBody>
          <a:bodyPr/>
          <a:lstStyle>
            <a:lvl1pPr marL="0" indent="0">
              <a:buNone/>
              <a:defRPr sz="1400"/>
            </a:lvl1pPr>
            <a:lvl2pPr marL="455694" indent="0">
              <a:buNone/>
              <a:defRPr sz="1200"/>
            </a:lvl2pPr>
            <a:lvl3pPr marL="911392" indent="0">
              <a:buNone/>
              <a:defRPr sz="1100"/>
            </a:lvl3pPr>
            <a:lvl4pPr marL="1367081" indent="0">
              <a:buNone/>
              <a:defRPr sz="900"/>
            </a:lvl4pPr>
            <a:lvl5pPr marL="1822777" indent="0">
              <a:buNone/>
              <a:defRPr sz="900"/>
            </a:lvl5pPr>
            <a:lvl6pPr marL="2278472" indent="0">
              <a:buNone/>
              <a:defRPr sz="900"/>
            </a:lvl6pPr>
            <a:lvl7pPr marL="2734171" indent="0">
              <a:buNone/>
              <a:defRPr sz="900"/>
            </a:lvl7pPr>
            <a:lvl8pPr marL="3189860" indent="0">
              <a:buNone/>
              <a:defRPr sz="900"/>
            </a:lvl8pPr>
            <a:lvl9pPr marL="3645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519604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amsungengineering.co.kr/kor/main.jsp" TargetMode="External"/><Relationship Id="rId1" Type="http://schemas.openxmlformats.org/officeDocument/2006/relationships/theme" Target="../theme/theme2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 cstate="print"/>
          <a:srcRect l="572" r="936" b="14049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00 업무\01 VI\00 Visual guidelines\01 VI 가이드라인\00_2012-2013 CI-BI정립\04 최종\SECL VI System Guidlines_최종\CI모음집\로고파일\영문조합\PNG\영문로고타입_2.png"/>
          <p:cNvPicPr preferRelativeResize="0"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59493" y="662392"/>
            <a:ext cx="1794000" cy="144000"/>
          </a:xfrm>
          <a:prstGeom prst="rect">
            <a:avLst/>
          </a:prstGeom>
          <a:noFill/>
        </p:spPr>
      </p:pic>
      <p:sp>
        <p:nvSpPr>
          <p:cNvPr id="1028" name="Rectangle 105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0532" y="1582115"/>
            <a:ext cx="9123363" cy="150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64" rIns="0" bIns="45564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dirty="0"/>
              <a:t>마스터 문자열 유형 편집</a:t>
            </a:r>
            <a:endParaRPr lang="en-US" altLang="ko-KR" dirty="0"/>
          </a:p>
          <a:p>
            <a:pPr lvl="1"/>
            <a:r>
              <a:rPr lang="ko-KR" altLang="en-US" dirty="0"/>
              <a:t>제목</a:t>
            </a:r>
            <a:endParaRPr lang="en-US" altLang="ko-KR" dirty="0"/>
          </a:p>
          <a:p>
            <a:pPr lvl="1"/>
            <a:r>
              <a:rPr lang="ko-KR" altLang="en-US" dirty="0"/>
              <a:t>제목</a:t>
            </a:r>
          </a:p>
        </p:txBody>
      </p:sp>
      <p:sp>
        <p:nvSpPr>
          <p:cNvPr id="10" name="Rectangle 1051"/>
          <p:cNvSpPr>
            <a:spLocks noGrp="1" noChangeArrowheads="1"/>
          </p:cNvSpPr>
          <p:nvPr>
            <p:ph type="title"/>
          </p:nvPr>
        </p:nvSpPr>
        <p:spPr bwMode="auto">
          <a:xfrm>
            <a:off x="388938" y="167342"/>
            <a:ext cx="7271702" cy="59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64" rIns="0" bIns="45564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dirty="0"/>
              <a:t>마스터 제목</a:t>
            </a:r>
          </a:p>
        </p:txBody>
      </p:sp>
      <p:sp>
        <p:nvSpPr>
          <p:cNvPr id="6" name="직사각형 5"/>
          <p:cNvSpPr/>
          <p:nvPr userDrawn="1"/>
        </p:nvSpPr>
        <p:spPr bwMode="auto">
          <a:xfrm>
            <a:off x="0" y="6597351"/>
            <a:ext cx="9906000" cy="26064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2239" tIns="0" rIns="42239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                                                                                                                      『 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안전이 경영의 제 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 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원칙이다 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』</a:t>
            </a:r>
            <a:endParaRPr lang="ko-KR" altLang="en-US" sz="1100" b="0" dirty="0">
              <a:solidFill>
                <a:schemeClr val="tx1">
                  <a:lumMod val="75000"/>
                  <a:lumOff val="2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971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78" r:id="rId1"/>
    <p:sldLayoutId id="2147486179" r:id="rId2"/>
    <p:sldLayoutId id="2147486180" r:id="rId3"/>
    <p:sldLayoutId id="2147486181" r:id="rId4"/>
    <p:sldLayoutId id="2147486182" r:id="rId5"/>
    <p:sldLayoutId id="2147486183" r:id="rId6"/>
    <p:sldLayoutId id="2147486184" r:id="rId7"/>
    <p:sldLayoutId id="2147486185" r:id="rId8"/>
    <p:sldLayoutId id="2147486186" r:id="rId9"/>
    <p:sldLayoutId id="2147486187" r:id="rId10"/>
    <p:sldLayoutId id="21474861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HY견고딕" pitchFamily="18" charset="-127"/>
          <a:ea typeface="HY견고딕" pitchFamily="18" charset="-127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삼성고딕 M" pitchFamily="2" charset="-127"/>
          <a:ea typeface="삼성고딕 M" pitchFamily="2" charset="-127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삼성고딕 M" pitchFamily="2" charset="-127"/>
          <a:ea typeface="삼성고딕 M" pitchFamily="2" charset="-127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삼성고딕 M" pitchFamily="2" charset="-127"/>
          <a:ea typeface="삼성고딕 M" pitchFamily="2" charset="-127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삼성고딕 M" pitchFamily="2" charset="-127"/>
          <a:ea typeface="삼성고딕 M" pitchFamily="2" charset="-127"/>
        </a:defRPr>
      </a:lvl5pPr>
      <a:lvl6pPr marL="455694" algn="l" rtl="0" fontAlgn="base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Lucida Sans Unicode" pitchFamily="34" charset="0"/>
          <a:ea typeface="HY견명조" pitchFamily="18" charset="-127"/>
        </a:defRPr>
      </a:lvl6pPr>
      <a:lvl7pPr marL="911392" algn="l" rtl="0" fontAlgn="base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Lucida Sans Unicode" pitchFamily="34" charset="0"/>
          <a:ea typeface="HY견명조" pitchFamily="18" charset="-127"/>
        </a:defRPr>
      </a:lvl7pPr>
      <a:lvl8pPr marL="1367081" algn="l" rtl="0" fontAlgn="base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Lucida Sans Unicode" pitchFamily="34" charset="0"/>
          <a:ea typeface="HY견명조" pitchFamily="18" charset="-127"/>
        </a:defRPr>
      </a:lvl8pPr>
      <a:lvl9pPr marL="1822777" algn="l" rtl="0" fontAlgn="base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Lucida Sans Unicode" pitchFamily="34" charset="0"/>
          <a:ea typeface="HY견명조" pitchFamily="18" charset="-127"/>
        </a:defRPr>
      </a:lvl9pPr>
    </p:titleStyle>
    <p:bodyStyle>
      <a:lvl1pPr marL="341769" indent="-341769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defRPr sz="230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1pPr>
      <a:lvl2pPr marL="276895" indent="-275314" algn="l" rtl="0" eaLnBrk="0" fontAlgn="base" latinLnBrk="1" hangingPunct="0">
        <a:spcBef>
          <a:spcPct val="50000"/>
        </a:spcBef>
        <a:spcAft>
          <a:spcPct val="0"/>
        </a:spcAft>
        <a:buClr>
          <a:schemeClr val="tx1"/>
        </a:buClr>
        <a:buSzPct val="120000"/>
        <a:buFont typeface="Wingdings" pitchFamily="2" charset="2"/>
        <a:buChar char="§"/>
        <a:defRPr sz="2300">
          <a:solidFill>
            <a:schemeClr val="tx1"/>
          </a:solidFill>
          <a:latin typeface="HY견고딕" pitchFamily="18" charset="-127"/>
          <a:ea typeface="HY견고딕" pitchFamily="18" charset="-127"/>
        </a:defRPr>
      </a:lvl2pPr>
      <a:lvl3pPr marL="558544" indent="-280066" algn="l" rtl="0" eaLnBrk="0" fontAlgn="base" latinLnBrk="1" hangingPunct="0">
        <a:spcBef>
          <a:spcPct val="50000"/>
        </a:spcBef>
        <a:spcAft>
          <a:spcPct val="0"/>
        </a:spcAft>
        <a:buClr>
          <a:schemeClr val="tx1"/>
        </a:buClr>
        <a:buFont typeface="Arial" charset="0"/>
        <a:buChar char="−"/>
        <a:defRPr sz="3300">
          <a:solidFill>
            <a:schemeClr val="tx1"/>
          </a:solidFill>
          <a:latin typeface="+mn-lt"/>
          <a:ea typeface="+mn-ea"/>
        </a:defRPr>
      </a:lvl3pPr>
      <a:lvl4pPr marL="772146" indent="-212025" algn="l" rtl="0" eaLnBrk="0" fontAlgn="base" latinLnBrk="1" hangingPunct="0">
        <a:spcBef>
          <a:spcPct val="50000"/>
        </a:spcBef>
        <a:spcAft>
          <a:spcPct val="0"/>
        </a:spcAft>
        <a:buClr>
          <a:schemeClr val="tx1"/>
        </a:buClr>
        <a:buChar char="•"/>
        <a:defRPr sz="3300">
          <a:solidFill>
            <a:schemeClr val="tx1"/>
          </a:solidFill>
          <a:latin typeface="+mn-lt"/>
          <a:ea typeface="+mn-ea"/>
        </a:defRPr>
      </a:lvl4pPr>
      <a:lvl5pPr marL="944612" indent="-170877" algn="l" rtl="0" eaLnBrk="0" fontAlgn="base" latinLnBrk="1" hangingPunct="0">
        <a:spcBef>
          <a:spcPct val="50000"/>
        </a:spcBef>
        <a:spcAft>
          <a:spcPct val="0"/>
        </a:spcAft>
        <a:buClr>
          <a:schemeClr val="tx1"/>
        </a:buClr>
        <a:buFont typeface="Lucida Sans Unicode" pitchFamily="34" charset="0"/>
        <a:buChar char="∙"/>
        <a:defRPr sz="1400">
          <a:solidFill>
            <a:schemeClr val="tx1"/>
          </a:solidFill>
          <a:latin typeface="+mn-lt"/>
          <a:ea typeface="+mn-ea"/>
        </a:defRPr>
      </a:lvl5pPr>
      <a:lvl6pPr marL="1400311" indent="-170877" algn="l" rtl="0" fontAlgn="base" latinLnBrk="1">
        <a:spcBef>
          <a:spcPct val="50000"/>
        </a:spcBef>
        <a:spcAft>
          <a:spcPct val="0"/>
        </a:spcAft>
        <a:buClr>
          <a:schemeClr val="tx1"/>
        </a:buClr>
        <a:buFont typeface="Lucida Sans Unicode" pitchFamily="34" charset="0"/>
        <a:buChar char="∙"/>
        <a:defRPr sz="1400">
          <a:solidFill>
            <a:schemeClr val="tx1"/>
          </a:solidFill>
          <a:latin typeface="+mn-lt"/>
          <a:ea typeface="+mn-ea"/>
        </a:defRPr>
      </a:lvl6pPr>
      <a:lvl7pPr marL="1856007" indent="-170877" algn="l" rtl="0" fontAlgn="base" latinLnBrk="1">
        <a:spcBef>
          <a:spcPct val="50000"/>
        </a:spcBef>
        <a:spcAft>
          <a:spcPct val="0"/>
        </a:spcAft>
        <a:buClr>
          <a:schemeClr val="tx1"/>
        </a:buClr>
        <a:buFont typeface="Lucida Sans Unicode" pitchFamily="34" charset="0"/>
        <a:buChar char="∙"/>
        <a:defRPr sz="1400">
          <a:solidFill>
            <a:schemeClr val="tx1"/>
          </a:solidFill>
          <a:latin typeface="+mn-lt"/>
          <a:ea typeface="+mn-ea"/>
        </a:defRPr>
      </a:lvl7pPr>
      <a:lvl8pPr marL="2311688" indent="-170877" algn="l" rtl="0" fontAlgn="base" latinLnBrk="1">
        <a:spcBef>
          <a:spcPct val="50000"/>
        </a:spcBef>
        <a:spcAft>
          <a:spcPct val="0"/>
        </a:spcAft>
        <a:buClr>
          <a:schemeClr val="tx1"/>
        </a:buClr>
        <a:buFont typeface="Lucida Sans Unicode" pitchFamily="34" charset="0"/>
        <a:buChar char="∙"/>
        <a:defRPr sz="1400">
          <a:solidFill>
            <a:schemeClr val="tx1"/>
          </a:solidFill>
          <a:latin typeface="+mn-lt"/>
          <a:ea typeface="+mn-ea"/>
        </a:defRPr>
      </a:lvl8pPr>
      <a:lvl9pPr marL="2767392" indent="-170877" algn="l" rtl="0" fontAlgn="base" latinLnBrk="1">
        <a:spcBef>
          <a:spcPct val="50000"/>
        </a:spcBef>
        <a:spcAft>
          <a:spcPct val="0"/>
        </a:spcAft>
        <a:buClr>
          <a:schemeClr val="tx1"/>
        </a:buClr>
        <a:buFont typeface="Lucida Sans Unicode" pitchFamily="34" charset="0"/>
        <a:buChar char="∙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94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392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081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777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472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171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9860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555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6"/>
          <p:cNvSpPr/>
          <p:nvPr/>
        </p:nvSpPr>
        <p:spPr>
          <a:xfrm>
            <a:off x="394724" y="695377"/>
            <a:ext cx="9108000" cy="3651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7120" tIns="43560" rIns="87120" bIns="4356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600" b="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슬라이드 번호 개체 틀 5"/>
          <p:cNvSpPr txBox="1">
            <a:spLocks/>
          </p:cNvSpPr>
          <p:nvPr/>
        </p:nvSpPr>
        <p:spPr>
          <a:xfrm>
            <a:off x="4737101" y="6564316"/>
            <a:ext cx="431800" cy="187325"/>
          </a:xfrm>
          <a:prstGeom prst="rect">
            <a:avLst/>
          </a:prstGeom>
        </p:spPr>
        <p:txBody>
          <a:bodyPr lIns="91272" tIns="45634" rIns="91272" bIns="45634" anchor="ctr"/>
          <a:lstStyle/>
          <a:p>
            <a:pPr>
              <a:defRPr/>
            </a:pPr>
            <a:fld id="{7ACC3DE6-4485-4FDD-AFF5-FB34669E12C0}" type="slidenum">
              <a:rPr lang="ko-KR" altLang="en-US" sz="1100" b="0">
                <a:solidFill>
                  <a:srgbClr val="039BE7"/>
                </a:solidFill>
                <a:latin typeface="맑은 고딕" pitchFamily="50" charset="-127"/>
                <a:ea typeface="맑은 고딕" pitchFamily="50" charset="-127"/>
              </a:rPr>
              <a:pPr>
                <a:defRPr/>
              </a:pPr>
              <a:t>‹#›</a:t>
            </a:fld>
            <a:endParaRPr lang="en-US" altLang="ko-KR" sz="1100" b="0">
              <a:solidFill>
                <a:srgbClr val="039BE7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Picture 2" descr="삼성엔지니어링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96" y="6543677"/>
            <a:ext cx="13589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 descr="흑-speed u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92780" y="6453336"/>
            <a:ext cx="808162" cy="24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44872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pitchFamily="34" charset="0"/>
          <a:ea typeface="맑은 고딕" pitchFamily="50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pitchFamily="34" charset="0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pitchFamily="34" charset="0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pitchFamily="34" charset="0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pitchFamily="34" charset="0"/>
          <a:ea typeface="맑은 고딕" pitchFamily="50" charset="-127"/>
        </a:defRPr>
      </a:lvl5pPr>
      <a:lvl6pPr marL="456368" algn="l" rtl="0" fontAlgn="base" latinLnBrk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6pPr>
      <a:lvl7pPr marL="912739" algn="l" rtl="0" fontAlgn="base" latinLnBrk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7pPr>
      <a:lvl8pPr marL="1369104" algn="l" rtl="0" fontAlgn="base" latinLnBrk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8pPr>
      <a:lvl9pPr marL="1825476" algn="l" rtl="0" fontAlgn="base" latinLnBrk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275" indent="-3422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맑은 고딕" pitchFamily="50" charset="-127"/>
          <a:cs typeface="+mn-cs"/>
        </a:defRPr>
      </a:lvl1pPr>
      <a:lvl2pPr marL="741598" indent="-285228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2507" indent="-22817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300">
          <a:solidFill>
            <a:schemeClr val="tx1"/>
          </a:solidFill>
          <a:latin typeface="+mn-lt"/>
          <a:ea typeface="+mn-ea"/>
        </a:defRPr>
      </a:lvl3pPr>
      <a:lvl4pPr marL="1597288" indent="-228179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3662" indent="-228179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0028" indent="-228179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66395" indent="-228179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2765" indent="-228179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79134" indent="-228179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68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39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04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76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843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217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580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948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package" Target="../embeddings/Microsoft_Excel_Worksheet3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package" Target="../embeddings/Microsoft_Excel_Worksheet4.xlsx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3"/>
          <p:cNvSpPr/>
          <p:nvPr/>
        </p:nvSpPr>
        <p:spPr>
          <a:xfrm>
            <a:off x="471487" y="1215129"/>
            <a:ext cx="8963026" cy="1920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2" tIns="0" rIns="91272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n-US" altLang="ko-KR" sz="4000" b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PAP </a:t>
            </a:r>
            <a:r>
              <a:rPr lang="ko-KR" altLang="en-US" sz="4000" b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기능 정의 </a:t>
            </a:r>
            <a:r>
              <a:rPr lang="en-US" altLang="ko-KR" sz="4000" b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(4</a:t>
            </a:r>
            <a:r>
              <a:rPr lang="ko-KR" altLang="en-US" sz="4000" b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차</a:t>
            </a:r>
            <a:r>
              <a:rPr lang="en-US" altLang="ko-KR" sz="4000" b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2000" b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DB / UI /</a:t>
            </a:r>
            <a:r>
              <a:rPr lang="ko-KR" altLang="en-US" sz="2000" b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 데이터 연동</a:t>
            </a:r>
            <a:r>
              <a:rPr lang="en-US" altLang="ko-KR" sz="2000" b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-2</a:t>
            </a:r>
          </a:p>
        </p:txBody>
      </p:sp>
      <p:sp>
        <p:nvSpPr>
          <p:cNvPr id="10" name="부제목 2"/>
          <p:cNvSpPr>
            <a:spLocks noGrp="1"/>
          </p:cNvSpPr>
          <p:nvPr>
            <p:ph type="subTitle" idx="1"/>
          </p:nvPr>
        </p:nvSpPr>
        <p:spPr>
          <a:xfrm>
            <a:off x="1485900" y="4473977"/>
            <a:ext cx="6934200" cy="899931"/>
          </a:xfrm>
        </p:spPr>
        <p:txBody>
          <a:bodyPr/>
          <a:lstStyle/>
          <a:p>
            <a:r>
              <a:rPr lang="ko-KR" altLang="en-US" sz="2100" spc="-117" dirty="0" err="1">
                <a:solidFill>
                  <a:schemeClr val="accent1">
                    <a:lumMod val="50000"/>
                  </a:schemeClr>
                </a:solidFill>
              </a:rPr>
              <a:t>공정설계팀</a:t>
            </a:r>
            <a:r>
              <a:rPr lang="en-US" altLang="ko-KR" sz="2100" spc="-117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ko-KR" altLang="en-US" sz="2100" spc="-117" dirty="0">
                <a:solidFill>
                  <a:schemeClr val="accent1">
                    <a:lumMod val="50000"/>
                  </a:schemeClr>
                </a:solidFill>
              </a:rPr>
              <a:t>화공기술센터</a:t>
            </a:r>
            <a:endParaRPr lang="en-US" altLang="ko-KR" sz="2100" spc="-117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ko-KR" sz="2100" spc="-117" dirty="0">
                <a:solidFill>
                  <a:schemeClr val="accent1">
                    <a:lumMod val="50000"/>
                  </a:schemeClr>
                </a:solidFill>
              </a:rPr>
              <a:t>2020.06.</a:t>
            </a:r>
            <a:r>
              <a:rPr lang="en-US" altLang="ko-KR" sz="2100" spc="-117" dirty="0">
                <a:solidFill>
                  <a:srgbClr val="FF0000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30274158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 bwMode="white">
          <a:xfrm>
            <a:off x="109558" y="240423"/>
            <a:ext cx="9757989" cy="539031"/>
          </a:xfrm>
          <a:prstGeom prst="rect">
            <a:avLst/>
          </a:prstGeom>
        </p:spPr>
        <p:txBody>
          <a:bodyPr wrap="square" lIns="107116" tIns="53549" rIns="107116" bIns="53549">
            <a:spAutoFit/>
          </a:bodyPr>
          <a:lstStyle/>
          <a:p>
            <a:pPr algn="l"/>
            <a:r>
              <a:rPr lang="en-US" altLang="ko-KR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1. Symbol </a:t>
            </a:r>
            <a:r>
              <a:rPr lang="ko-KR" altLang="en-US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별 입력 데이터 및 저장 </a:t>
            </a:r>
            <a:r>
              <a:rPr lang="en-US" altLang="ko-KR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DB</a:t>
            </a:r>
            <a:endParaRPr lang="ko-KR" altLang="en-US" sz="2800" b="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650643"/>
              </p:ext>
            </p:extLst>
          </p:nvPr>
        </p:nvGraphicFramePr>
        <p:xfrm>
          <a:off x="124204" y="1504503"/>
          <a:ext cx="9703537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9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2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2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10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종류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Tag</a:t>
                      </a:r>
                      <a:r>
                        <a:rPr lang="en-US" altLang="ko-KR" sz="1200" b="0" baseline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no</a:t>
                      </a:r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Service Name 1</a:t>
                      </a:r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Service Name 2</a:t>
                      </a:r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///</a:t>
                      </a:r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OPC (connector)</a:t>
                      </a:r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- </a:t>
                      </a:r>
                      <a:r>
                        <a:rPr lang="ko-KR" altLang="en-US" sz="1200" b="0" dirty="0" err="1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추가때마다</a:t>
                      </a:r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자동부여 </a:t>
                      </a: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임의의 </a:t>
                      </a: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4</a:t>
                      </a:r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자리</a:t>
                      </a: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</a:p>
                    <a:p>
                      <a:pPr marL="171450" indent="-171450" algn="ctr" latinLnBrk="1">
                        <a:buFontTx/>
                        <a:buChar char="-"/>
                      </a:pP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Pairing</a:t>
                      </a:r>
                      <a:r>
                        <a:rPr lang="en-US" altLang="ko-KR" sz="1200" b="0" baseline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1200" b="0" baseline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후 수정 가능하게</a:t>
                      </a:r>
                      <a:endParaRPr lang="en-US" altLang="ko-KR" sz="1200" b="0" baseline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171450" indent="-171450" algn="ctr" latinLnBrk="1">
                        <a:buFontTx/>
                        <a:buChar char="-"/>
                      </a:pPr>
                      <a:r>
                        <a:rPr lang="en-US" altLang="ko-KR" sz="1200" b="0" baseline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Paired OPC </a:t>
                      </a:r>
                      <a:r>
                        <a:rPr lang="ko-KR" altLang="en-US" sz="1200" b="0" baseline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도 자동수정</a:t>
                      </a:r>
                      <a:endParaRPr lang="en-US" altLang="ko-KR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endParaRPr lang="en-US" altLang="ko-KR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endParaRPr lang="en-US" altLang="ko-KR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OPC (End)</a:t>
                      </a:r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endParaRPr lang="en-US" altLang="ko-KR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EQ pressure drop</a:t>
                      </a:r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200" b="0" dirty="0">
                          <a:solidFill>
                            <a:srgbClr val="FF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O</a:t>
                      </a: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13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13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OP</a:t>
                      </a:r>
                      <a:r>
                        <a:rPr lang="en-US" altLang="ko-KR" sz="1200" b="0" baseline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OT DP DT</a:t>
                      </a:r>
                      <a:endParaRPr lang="en-US" altLang="ko-KR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EQ pressurized</a:t>
                      </a:r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200" b="0" dirty="0">
                          <a:solidFill>
                            <a:srgbClr val="FF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O</a:t>
                      </a: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13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13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OP</a:t>
                      </a:r>
                      <a:r>
                        <a:rPr lang="en-US" altLang="ko-KR" sz="1200" b="0" baseline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OT DP DT</a:t>
                      </a:r>
                      <a:endParaRPr lang="en-US" altLang="ko-KR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EQ rotating</a:t>
                      </a:r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200" b="0" dirty="0">
                          <a:solidFill>
                            <a:srgbClr val="FF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O</a:t>
                      </a: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13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13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 err="1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Flowrate</a:t>
                      </a:r>
                      <a:endParaRPr lang="en-US" altLang="ko-KR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0" marR="0" indent="0" algn="ctr" defTabSz="9113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Diff</a:t>
                      </a:r>
                      <a:r>
                        <a:rPr lang="en-US" altLang="ko-KR" sz="1200" b="0" baseline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P</a:t>
                      </a:r>
                      <a:endParaRPr lang="en-US" altLang="ko-KR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0" marR="0" indent="0" algn="ctr" defTabSz="9113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OP</a:t>
                      </a:r>
                      <a:r>
                        <a:rPr lang="en-US" altLang="ko-KR" sz="1200" b="0" baseline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OT DP DT</a:t>
                      </a:r>
                      <a:endParaRPr lang="en-US" altLang="ko-KR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EQ </a:t>
                      </a:r>
                      <a:r>
                        <a:rPr lang="en-US" altLang="ko-KR" sz="1200" b="0" dirty="0" err="1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etc</a:t>
                      </a:r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200" b="0" dirty="0">
                          <a:solidFill>
                            <a:srgbClr val="FF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O</a:t>
                      </a: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13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13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OP</a:t>
                      </a:r>
                      <a:r>
                        <a:rPr lang="en-US" altLang="ko-KR" sz="1200" b="0" baseline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OT DP DT</a:t>
                      </a:r>
                      <a:endParaRPr lang="en-US" altLang="ko-KR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Instrument</a:t>
                      </a:r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O</a:t>
                      </a:r>
                    </a:p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Instrument tag:</a:t>
                      </a:r>
                    </a:p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F</a:t>
                      </a:r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등의 </a:t>
                      </a: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function</a:t>
                      </a:r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은 고정 </a:t>
                      </a:r>
                      <a:endParaRPr lang="en-US" altLang="ko-KR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0" indent="0" algn="ctr" latinLnBrk="1">
                        <a:buFontTx/>
                        <a:buNone/>
                      </a:pPr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뒤는 </a:t>
                      </a: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text</a:t>
                      </a:r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로 </a:t>
                      </a:r>
                      <a:r>
                        <a:rPr lang="ko-KR" altLang="en-US" sz="1200" b="0" dirty="0" err="1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쓸수있게</a:t>
                      </a:r>
                      <a:endParaRPr lang="en-US" altLang="ko-KR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13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13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13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Piping component</a:t>
                      </a:r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13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13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13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Stream</a:t>
                      </a:r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rgbClr val="FF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O </a:t>
                      </a:r>
                    </a:p>
                    <a:p>
                      <a:pPr algn="ctr" latinLnBrk="1"/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-</a:t>
                      </a:r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선행 </a:t>
                      </a: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import </a:t>
                      </a:r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된 </a:t>
                      </a: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HMB </a:t>
                      </a:r>
                      <a:r>
                        <a:rPr lang="en-US" altLang="ko-KR" sz="1200" b="0" dirty="0" err="1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str</a:t>
                      </a: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no </a:t>
                      </a:r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중 선택</a:t>
                      </a:r>
                      <a:endParaRPr lang="en-US" altLang="ko-KR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- </a:t>
                      </a:r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없는 넘버 </a:t>
                      </a: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Q</a:t>
                      </a:r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는 유저가 기준 </a:t>
                      </a:r>
                      <a:r>
                        <a:rPr lang="en-US" altLang="ko-KR" sz="1200" b="0" dirty="0" err="1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str</a:t>
                      </a:r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를 </a:t>
                      </a:r>
                      <a:r>
                        <a:rPr lang="ko-KR" altLang="en-US" sz="1200" b="0" dirty="0" err="1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가져온후</a:t>
                      </a:r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순차부여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O</a:t>
                      </a:r>
                    </a:p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(Tag</a:t>
                      </a:r>
                      <a:r>
                        <a:rPr lang="en-US" altLang="ko-KR" sz="1200" b="0" baseline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no </a:t>
                      </a:r>
                      <a:r>
                        <a:rPr lang="ko-KR" altLang="en-US" sz="1200" b="0" baseline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연동</a:t>
                      </a:r>
                      <a:r>
                        <a:rPr lang="en-US" altLang="ko-KR" sz="1200" b="0" baseline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</a:p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200" b="0" baseline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HMB </a:t>
                      </a:r>
                      <a:r>
                        <a:rPr lang="ko-KR" altLang="en-US" sz="1200" b="0" baseline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불러옴</a:t>
                      </a:r>
                      <a:r>
                        <a:rPr lang="en-US" altLang="ko-KR" sz="1200" b="0" baseline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endParaRPr lang="en-US" altLang="ko-KR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13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13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MSD </a:t>
                      </a:r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용 </a:t>
                      </a: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PMC</a:t>
                      </a:r>
                    </a:p>
                    <a:p>
                      <a:pPr marL="0" marR="0" indent="0" algn="ctr" defTabSz="9113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Special</a:t>
                      </a:r>
                      <a:r>
                        <a:rPr lang="en-US" altLang="ko-KR" sz="1200" b="0" baseline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service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109557" y="1093833"/>
            <a:ext cx="9726947" cy="338554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ko-KR" altLang="en-US" sz="1600" u="sng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분류</a:t>
            </a:r>
            <a:r>
              <a:rPr lang="en-US" altLang="ko-KR" sz="1600" u="sng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: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7227324" y="920962"/>
            <a:ext cx="2722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latinLnBrk="1"/>
            <a:r>
              <a:rPr lang="en-US" altLang="ko-KR" b="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O</a:t>
            </a:r>
            <a:r>
              <a:rPr lang="en-US" altLang="ko-KR" b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= </a:t>
            </a:r>
            <a:r>
              <a:rPr lang="ko-KR" altLang="en-US" b="0" dirty="0">
                <a:latin typeface="HY견고딕" panose="02030600000101010101" pitchFamily="18" charset="-127"/>
                <a:ea typeface="HY견고딕" panose="02030600000101010101" pitchFamily="18" charset="-127"/>
              </a:rPr>
              <a:t>필수 입력 </a:t>
            </a:r>
            <a:endParaRPr lang="en-US" altLang="ko-KR" b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l" latinLnBrk="1"/>
            <a:r>
              <a:rPr lang="en-US" altLang="ko-KR" b="0" dirty="0">
                <a:latin typeface="HY견고딕" panose="02030600000101010101" pitchFamily="18" charset="-127"/>
                <a:ea typeface="HY견고딕" panose="02030600000101010101" pitchFamily="18" charset="-127"/>
              </a:rPr>
              <a:t>O = </a:t>
            </a:r>
            <a:r>
              <a:rPr lang="ko-KR" altLang="en-US" b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선택 입력 </a:t>
            </a:r>
            <a:r>
              <a:rPr lang="en-US" altLang="ko-KR" b="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b="0" dirty="0">
                <a:latin typeface="HY견고딕" panose="02030600000101010101" pitchFamily="18" charset="-127"/>
                <a:ea typeface="HY견고딕" panose="02030600000101010101" pitchFamily="18" charset="-127"/>
              </a:rPr>
              <a:t>공란 가능</a:t>
            </a:r>
            <a:r>
              <a:rPr lang="en-US" altLang="ko-KR" b="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</p:txBody>
      </p:sp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830515"/>
              </p:ext>
            </p:extLst>
          </p:nvPr>
        </p:nvGraphicFramePr>
        <p:xfrm>
          <a:off x="845530" y="98807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워크시트" showAsIcon="1" r:id="rId2" imgW="914400" imgH="771480" progId="Excel.Sheet.12">
                  <p:embed/>
                </p:oleObj>
              </mc:Choice>
              <mc:Fallback>
                <p:oleObj name="워크시트" showAsIcon="1" r:id="rId2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45530" y="98807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566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8" t="47142" r="11258" b="26263"/>
          <a:stretch/>
        </p:blipFill>
        <p:spPr bwMode="auto">
          <a:xfrm>
            <a:off x="424941" y="2750229"/>
            <a:ext cx="4563611" cy="114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 bwMode="white">
          <a:xfrm>
            <a:off x="109558" y="240423"/>
            <a:ext cx="9757989" cy="539031"/>
          </a:xfrm>
          <a:prstGeom prst="rect">
            <a:avLst/>
          </a:prstGeom>
        </p:spPr>
        <p:txBody>
          <a:bodyPr wrap="square" lIns="107116" tIns="53549" rIns="107116" bIns="53549">
            <a:spAutoFit/>
          </a:bodyPr>
          <a:lstStyle/>
          <a:p>
            <a:pPr algn="l"/>
            <a:r>
              <a:rPr lang="en-US" altLang="ko-KR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1. Symbol </a:t>
            </a:r>
            <a:r>
              <a:rPr lang="ko-KR" altLang="en-US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별 입력 데이터 및 </a:t>
            </a:r>
            <a:r>
              <a:rPr lang="en-US" altLang="ko-KR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Label</a:t>
            </a:r>
            <a:endParaRPr lang="ko-KR" altLang="en-US" sz="2800" b="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9054" y="1155092"/>
            <a:ext cx="1722494" cy="338554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600" u="sng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OPC </a:t>
            </a:r>
            <a:r>
              <a:rPr lang="ko-KR" altLang="en-US" sz="1600" u="sng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예시</a:t>
            </a:r>
            <a:r>
              <a:rPr lang="en-US" altLang="ko-KR" sz="1600" u="sng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8" r="11258" b="80431"/>
          <a:stretch/>
        </p:blipFill>
        <p:spPr bwMode="auto">
          <a:xfrm>
            <a:off x="620785" y="1861744"/>
            <a:ext cx="4563611" cy="83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1518406" y="1915701"/>
            <a:ext cx="2538979" cy="298993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>
              <a:lnSpc>
                <a:spcPts val="1800"/>
              </a:lnSpc>
            </a:pPr>
            <a:r>
              <a:rPr lang="en-US" altLang="ko-KR" sz="1200" i="1" spc="-30" dirty="0">
                <a:solidFill>
                  <a:schemeClr val="accent4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[Service name]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468579" y="3400131"/>
            <a:ext cx="1756052" cy="276999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200" spc="-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&lt;- drawing </a:t>
            </a:r>
            <a:r>
              <a:rPr lang="ko-KR" altLang="en-US" sz="1200" spc="-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이름임</a:t>
            </a:r>
            <a:endParaRPr lang="en-US" altLang="ko-KR" sz="1200" spc="-3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607933" y="3022627"/>
            <a:ext cx="1817527" cy="276999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200" i="1" spc="-30" dirty="0">
                <a:solidFill>
                  <a:schemeClr val="accent4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[Service name]</a:t>
            </a:r>
          </a:p>
        </p:txBody>
      </p:sp>
      <p:cxnSp>
        <p:nvCxnSpPr>
          <p:cNvPr id="21" name="직선 연결선 20"/>
          <p:cNvCxnSpPr/>
          <p:nvPr/>
        </p:nvCxnSpPr>
        <p:spPr bwMode="auto">
          <a:xfrm>
            <a:off x="3020037" y="2214694"/>
            <a:ext cx="0" cy="23489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직사각형 22"/>
          <p:cNvSpPr/>
          <p:nvPr/>
        </p:nvSpPr>
        <p:spPr>
          <a:xfrm>
            <a:off x="1387069" y="2150592"/>
            <a:ext cx="2538979" cy="298993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>
              <a:lnSpc>
                <a:spcPts val="1800"/>
              </a:lnSpc>
            </a:pPr>
            <a:r>
              <a:rPr lang="en-US" altLang="ko-KR" sz="1200" i="1" spc="-30" dirty="0">
                <a:solidFill>
                  <a:schemeClr val="accent4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[paired drawing no]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2952924" y="2140697"/>
            <a:ext cx="1442907" cy="323165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>
              <a:lnSpc>
                <a:spcPts val="1800"/>
              </a:lnSpc>
            </a:pPr>
            <a:r>
              <a:rPr lang="en-US" altLang="ko-KR" sz="1200" i="1" spc="-30" dirty="0">
                <a:solidFill>
                  <a:schemeClr val="accent4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[Tag no]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1565988" y="3400131"/>
            <a:ext cx="1817527" cy="276999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200" i="1" spc="-30" dirty="0">
                <a:solidFill>
                  <a:schemeClr val="accent4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[Drawing No]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1610683" y="2684477"/>
            <a:ext cx="1817527" cy="276999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200" i="1" spc="-30" dirty="0">
                <a:solidFill>
                  <a:schemeClr val="accent4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[Tag no]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1518406" y="3752631"/>
            <a:ext cx="1817527" cy="276999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200" i="1" spc="-30" dirty="0">
                <a:solidFill>
                  <a:schemeClr val="accent4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[T, P]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4468579" y="3752630"/>
            <a:ext cx="4599920" cy="461665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200" spc="-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&lt;- connected </a:t>
            </a:r>
            <a:r>
              <a:rPr lang="en-US" altLang="ko-KR" sz="1200" spc="-3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str</a:t>
            </a:r>
            <a:r>
              <a:rPr lang="en-US" altLang="ko-KR" sz="1200" spc="-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no P T </a:t>
            </a:r>
            <a:r>
              <a:rPr lang="ko-KR" altLang="en-US" sz="1200" spc="-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등의 물성으로 표현</a:t>
            </a:r>
            <a:endParaRPr lang="en-US" altLang="ko-KR" sz="1200" spc="-3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r>
              <a:rPr lang="en-US" altLang="ko-KR" sz="1200" spc="-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&lt;- HYTOS </a:t>
            </a:r>
            <a:r>
              <a:rPr lang="ko-KR" altLang="en-US" sz="1200" spc="-3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연계시에는</a:t>
            </a:r>
            <a:r>
              <a:rPr lang="ko-KR" altLang="en-US" sz="1200" spc="-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spc="-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pressurized BL </a:t>
            </a:r>
            <a:r>
              <a:rPr lang="ko-KR" altLang="en-US" sz="1200" spc="-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에 이 값을 자동 기입 </a:t>
            </a:r>
            <a:endParaRPr lang="en-US" altLang="ko-KR" sz="1200" spc="-3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9729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타원 5"/>
          <p:cNvSpPr/>
          <p:nvPr/>
        </p:nvSpPr>
        <p:spPr bwMode="auto">
          <a:xfrm>
            <a:off x="486561" y="1610686"/>
            <a:ext cx="1896245" cy="111573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4625" marR="0" indent="-87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  <a:ea typeface="HY견명조" pitchFamily="18" charset="-127"/>
            </a:endParaRPr>
          </a:p>
        </p:txBody>
      </p:sp>
      <p:sp>
        <p:nvSpPr>
          <p:cNvPr id="3" name="직사각형 2"/>
          <p:cNvSpPr/>
          <p:nvPr/>
        </p:nvSpPr>
        <p:spPr bwMode="white">
          <a:xfrm>
            <a:off x="109558" y="240423"/>
            <a:ext cx="9757989" cy="539031"/>
          </a:xfrm>
          <a:prstGeom prst="rect">
            <a:avLst/>
          </a:prstGeom>
        </p:spPr>
        <p:txBody>
          <a:bodyPr wrap="square" lIns="107116" tIns="53549" rIns="107116" bIns="53549">
            <a:spAutoFit/>
          </a:bodyPr>
          <a:lstStyle/>
          <a:p>
            <a:pPr algn="l"/>
            <a:r>
              <a:rPr lang="en-US" altLang="ko-KR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2. Symbol </a:t>
            </a:r>
            <a:r>
              <a:rPr lang="ko-KR" altLang="en-US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별 입력 데이터 저장 </a:t>
            </a:r>
            <a:r>
              <a:rPr lang="en-US" altLang="ko-KR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DB</a:t>
            </a:r>
            <a:endParaRPr lang="ko-KR" altLang="en-US" sz="2800" b="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9053" y="1155092"/>
            <a:ext cx="8092491" cy="338554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600" u="sng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600" u="sng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페이지의 심볼 분류에 따라 아래 </a:t>
            </a:r>
            <a:r>
              <a:rPr lang="en-US" altLang="ko-KR" sz="1600" u="sng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table </a:t>
            </a:r>
            <a:r>
              <a:rPr lang="ko-KR" altLang="en-US" sz="1600" u="sng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생성 및 입력 값 </a:t>
            </a:r>
            <a:r>
              <a:rPr lang="en-US" altLang="ko-KR" sz="1600" u="sng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mapping 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179053" y="3051004"/>
            <a:ext cx="8092491" cy="338554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ko-KR" altLang="en-US" sz="1600" u="sng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별도의 </a:t>
            </a:r>
            <a:r>
              <a:rPr lang="en-US" altLang="ko-KR" sz="1600" u="sng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excel </a:t>
            </a:r>
            <a:r>
              <a:rPr lang="ko-KR" altLang="en-US" sz="1600" u="sng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파일을 </a:t>
            </a:r>
            <a:r>
              <a:rPr lang="en-US" altLang="ko-KR" sz="1600" u="sng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import </a:t>
            </a:r>
            <a:r>
              <a:rPr lang="ko-KR" altLang="en-US" sz="1600" u="sng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함 </a:t>
            </a:r>
            <a:r>
              <a:rPr lang="en-US" altLang="ko-KR" sz="1600" u="sng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u="sng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메뉴만 추가 </a:t>
            </a:r>
            <a:r>
              <a:rPr lang="en-US" altLang="ko-KR" sz="1600" u="sng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– 5</a:t>
            </a:r>
            <a:r>
              <a:rPr lang="ko-KR" altLang="en-US" sz="1600" u="sng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차에 상세 작업</a:t>
            </a:r>
            <a:r>
              <a:rPr lang="en-US" altLang="ko-KR" sz="1600" u="sng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600" u="sng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600" u="sng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486561" y="3535070"/>
            <a:ext cx="1896245" cy="5859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ko-KR" altLang="en-US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메뉴</a:t>
            </a:r>
            <a:r>
              <a:rPr kumimoji="1" lang="en-US" altLang="ko-KR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: Import Equipment Data</a:t>
            </a:r>
            <a:endParaRPr kumimoji="1" lang="ko-KR" altLang="en-US" sz="16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546780"/>
              </p:ext>
            </p:extLst>
          </p:nvPr>
        </p:nvGraphicFramePr>
        <p:xfrm>
          <a:off x="977483" y="184151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워크시트" showAsIcon="1" r:id="rId2" imgW="914400" imgH="771480" progId="Excel.Sheet.12">
                  <p:embed/>
                </p:oleObj>
              </mc:Choice>
              <mc:Fallback>
                <p:oleObj name="워크시트" showAsIcon="1" r:id="rId2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77483" y="184151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직사각형 9"/>
          <p:cNvSpPr/>
          <p:nvPr/>
        </p:nvSpPr>
        <p:spPr>
          <a:xfrm>
            <a:off x="2382806" y="1999277"/>
            <a:ext cx="1230297" cy="338554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600" u="sng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6/24 </a:t>
            </a:r>
            <a:r>
              <a:rPr lang="ko-KR" altLang="en-US" sz="1600" u="sng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수정</a:t>
            </a:r>
            <a:endParaRPr lang="en-US" altLang="ko-KR" sz="1600" u="sng" spc="-3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1551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 bwMode="white">
          <a:xfrm>
            <a:off x="109558" y="240423"/>
            <a:ext cx="9757989" cy="539031"/>
          </a:xfrm>
          <a:prstGeom prst="rect">
            <a:avLst/>
          </a:prstGeom>
        </p:spPr>
        <p:txBody>
          <a:bodyPr wrap="square" lIns="107116" tIns="53549" rIns="107116" bIns="53549">
            <a:spAutoFit/>
          </a:bodyPr>
          <a:lstStyle/>
          <a:p>
            <a:pPr algn="l"/>
            <a:r>
              <a:rPr lang="en-US" altLang="ko-KR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2. Instrument</a:t>
            </a:r>
            <a:r>
              <a:rPr lang="ko-KR" altLang="en-US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Data </a:t>
            </a:r>
            <a:r>
              <a:rPr lang="ko-KR" altLang="en-US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연동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79054" y="1155092"/>
            <a:ext cx="1722494" cy="338554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600" u="sng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600" u="sng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단계</a:t>
            </a:r>
            <a:r>
              <a:rPr lang="en-US" altLang="ko-KR" sz="1600" u="sng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:  </a:t>
            </a:r>
          </a:p>
        </p:txBody>
      </p:sp>
      <p:sp>
        <p:nvSpPr>
          <p:cNvPr id="8" name="순서도: 자기 디스크 7"/>
          <p:cNvSpPr/>
          <p:nvPr/>
        </p:nvSpPr>
        <p:spPr bwMode="auto">
          <a:xfrm>
            <a:off x="5667632" y="2249448"/>
            <a:ext cx="1482811" cy="840260"/>
          </a:xfrm>
          <a:prstGeom prst="flowChartMagneticDisk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87312"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ko-K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HY견명조" pitchFamily="18" charset="-127"/>
              </a:rPr>
              <a:t> Instrument </a:t>
            </a: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  <a:ea typeface="HY견명조" pitchFamily="18" charset="-127"/>
            </a:endParaRPr>
          </a:p>
        </p:txBody>
      </p:sp>
      <p:sp>
        <p:nvSpPr>
          <p:cNvPr id="28" name="순서도: 자기 디스크 27"/>
          <p:cNvSpPr/>
          <p:nvPr/>
        </p:nvSpPr>
        <p:spPr bwMode="auto">
          <a:xfrm>
            <a:off x="2483705" y="2249448"/>
            <a:ext cx="1482811" cy="840260"/>
          </a:xfrm>
          <a:prstGeom prst="flowChartMagneticDisk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87312"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dirty="0"/>
              <a:t>Line</a:t>
            </a: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  <a:ea typeface="HY견명조" pitchFamily="18" charset="-127"/>
            </a:endParaRPr>
          </a:p>
        </p:txBody>
      </p:sp>
      <p:sp>
        <p:nvSpPr>
          <p:cNvPr id="33" name="순서도: 자기 디스크 32"/>
          <p:cNvSpPr/>
          <p:nvPr/>
        </p:nvSpPr>
        <p:spPr bwMode="auto">
          <a:xfrm>
            <a:off x="2483705" y="3345081"/>
            <a:ext cx="1482811" cy="840260"/>
          </a:xfrm>
          <a:prstGeom prst="flowChartMagneticDisk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87312"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dirty="0"/>
              <a:t>HMB</a:t>
            </a: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  <a:ea typeface="HY견명조" pitchFamily="18" charset="-127"/>
            </a:endParaRPr>
          </a:p>
        </p:txBody>
      </p:sp>
      <p:cxnSp>
        <p:nvCxnSpPr>
          <p:cNvPr id="9" name="직선 화살표 연결선 8"/>
          <p:cNvCxnSpPr/>
          <p:nvPr/>
        </p:nvCxnSpPr>
        <p:spPr bwMode="auto">
          <a:xfrm>
            <a:off x="4135391" y="2636626"/>
            <a:ext cx="1342768" cy="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직선 화살표 연결선 10"/>
          <p:cNvCxnSpPr/>
          <p:nvPr/>
        </p:nvCxnSpPr>
        <p:spPr bwMode="auto">
          <a:xfrm flipV="1">
            <a:off x="4234245" y="3089708"/>
            <a:ext cx="1178011" cy="73316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순서도: 자기 디스크 17"/>
          <p:cNvSpPr/>
          <p:nvPr/>
        </p:nvSpPr>
        <p:spPr bwMode="auto">
          <a:xfrm>
            <a:off x="2483705" y="4514854"/>
            <a:ext cx="1482811" cy="840260"/>
          </a:xfrm>
          <a:prstGeom prst="flowChartMagneticDisk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87312"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dirty="0"/>
              <a:t>PSN</a:t>
            </a: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  <a:ea typeface="HY견명조" pitchFamily="18" charset="-127"/>
            </a:endParaRPr>
          </a:p>
        </p:txBody>
      </p:sp>
      <p:cxnSp>
        <p:nvCxnSpPr>
          <p:cNvPr id="13" name="직선 화살표 연결선 12"/>
          <p:cNvCxnSpPr/>
          <p:nvPr/>
        </p:nvCxnSpPr>
        <p:spPr bwMode="auto">
          <a:xfrm flipV="1">
            <a:off x="4234245" y="3419221"/>
            <a:ext cx="1433387" cy="144985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직사각형 20"/>
          <p:cNvSpPr/>
          <p:nvPr/>
        </p:nvSpPr>
        <p:spPr>
          <a:xfrm>
            <a:off x="4823250" y="4185341"/>
            <a:ext cx="2373830" cy="461665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ko-KR" altLang="en-US" sz="1200" i="1" spc="-30" dirty="0">
                <a:solidFill>
                  <a:schemeClr val="accent4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① </a:t>
            </a:r>
            <a:r>
              <a:rPr lang="en-US" altLang="ko-KR" sz="1200" i="1" spc="-30" dirty="0">
                <a:solidFill>
                  <a:schemeClr val="accent4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Instrument</a:t>
            </a:r>
            <a:r>
              <a:rPr lang="ko-KR" altLang="en-US" sz="1200" i="1" spc="-30" dirty="0">
                <a:solidFill>
                  <a:schemeClr val="accent4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i="1" spc="-30" dirty="0">
                <a:solidFill>
                  <a:schemeClr val="accent4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DB</a:t>
            </a:r>
            <a:r>
              <a:rPr lang="ko-KR" altLang="en-US" sz="1200" i="1" spc="-30" dirty="0">
                <a:solidFill>
                  <a:schemeClr val="accent4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에 </a:t>
            </a:r>
            <a:endParaRPr lang="en-US" altLang="ko-KR" sz="1200" i="1" spc="-30" dirty="0">
              <a:solidFill>
                <a:schemeClr val="accent4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r>
              <a:rPr lang="en-US" altLang="ko-KR" sz="1200" i="1" spc="-30" dirty="0">
                <a:solidFill>
                  <a:schemeClr val="accent4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Location</a:t>
            </a:r>
            <a:r>
              <a:rPr lang="ko-KR" altLang="en-US" sz="1200" i="1" spc="-30" dirty="0">
                <a:solidFill>
                  <a:schemeClr val="accent4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자동</a:t>
            </a:r>
            <a:r>
              <a:rPr lang="en-US" altLang="ko-KR" sz="1200" i="1" spc="-30" dirty="0">
                <a:solidFill>
                  <a:schemeClr val="accent4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i="1" spc="-30" dirty="0">
                <a:solidFill>
                  <a:schemeClr val="accent4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완성</a:t>
            </a:r>
            <a:endParaRPr lang="en-US" altLang="ko-KR" sz="1200" i="1" spc="-30" dirty="0">
              <a:solidFill>
                <a:schemeClr val="accent4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002258" y="2125363"/>
            <a:ext cx="2373830" cy="461665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ko-KR" altLang="en-US" sz="1200" i="1" spc="-30" dirty="0">
                <a:solidFill>
                  <a:schemeClr val="accent4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② </a:t>
            </a:r>
            <a:r>
              <a:rPr lang="en-US" altLang="ko-KR" sz="1200" i="1" spc="-30" dirty="0">
                <a:solidFill>
                  <a:schemeClr val="accent4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Location</a:t>
            </a:r>
            <a:r>
              <a:rPr lang="ko-KR" altLang="en-US" sz="1200" i="1" spc="-30" dirty="0">
                <a:solidFill>
                  <a:schemeClr val="accent4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기반</a:t>
            </a:r>
            <a:endParaRPr lang="en-US" altLang="ko-KR" sz="1200" i="1" spc="-30" dirty="0">
              <a:solidFill>
                <a:schemeClr val="accent4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r>
              <a:rPr lang="ko-KR" altLang="en-US" sz="1200" i="1" spc="-30" dirty="0">
                <a:solidFill>
                  <a:schemeClr val="accent4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공정 </a:t>
            </a:r>
            <a:r>
              <a:rPr lang="en-US" altLang="ko-KR" sz="1200" i="1" spc="-30" dirty="0">
                <a:solidFill>
                  <a:schemeClr val="accent4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data </a:t>
            </a:r>
            <a:r>
              <a:rPr lang="ko-KR" altLang="en-US" sz="1200" i="1" spc="-30" dirty="0">
                <a:solidFill>
                  <a:schemeClr val="accent4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채움</a:t>
            </a:r>
            <a:endParaRPr lang="en-US" altLang="ko-KR" sz="1200" i="1" spc="-30" dirty="0">
              <a:solidFill>
                <a:schemeClr val="accent4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002258" y="2973860"/>
            <a:ext cx="2373830" cy="461665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ko-KR" altLang="en-US" sz="1200" i="1" spc="-30" dirty="0">
                <a:solidFill>
                  <a:schemeClr val="accent4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③ </a:t>
            </a:r>
            <a:r>
              <a:rPr lang="en-US" altLang="ko-KR" sz="1200" i="1" spc="-3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str</a:t>
            </a:r>
            <a:r>
              <a:rPr lang="en-US" altLang="ko-KR" sz="1200" i="1" spc="-30" dirty="0">
                <a:solidFill>
                  <a:schemeClr val="accent4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no </a:t>
            </a:r>
            <a:r>
              <a:rPr lang="ko-KR" altLang="en-US" sz="1200" i="1" spc="-30" dirty="0">
                <a:solidFill>
                  <a:schemeClr val="accent4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기반</a:t>
            </a:r>
            <a:endParaRPr lang="en-US" altLang="ko-KR" sz="1200" i="1" spc="-30" dirty="0">
              <a:solidFill>
                <a:schemeClr val="accent4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r>
              <a:rPr lang="ko-KR" altLang="en-US" sz="1200" i="1" spc="-30" dirty="0">
                <a:solidFill>
                  <a:schemeClr val="accent4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잔여 </a:t>
            </a:r>
            <a:r>
              <a:rPr lang="en-US" altLang="ko-KR" sz="1200" i="1" spc="-30" dirty="0">
                <a:solidFill>
                  <a:schemeClr val="accent4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data </a:t>
            </a:r>
            <a:r>
              <a:rPr lang="ko-KR" altLang="en-US" sz="1200" i="1" spc="-30" dirty="0">
                <a:solidFill>
                  <a:schemeClr val="accent4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채움</a:t>
            </a:r>
            <a:endParaRPr lang="en-US" altLang="ko-KR" sz="1200" i="1" spc="-30" dirty="0">
              <a:solidFill>
                <a:schemeClr val="accent4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5" name="직선 화살표 연결선 24"/>
          <p:cNvCxnSpPr/>
          <p:nvPr/>
        </p:nvCxnSpPr>
        <p:spPr bwMode="auto">
          <a:xfrm flipV="1">
            <a:off x="2870884" y="3114074"/>
            <a:ext cx="0" cy="34204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9" name="직사각형 28"/>
          <p:cNvSpPr/>
          <p:nvPr/>
        </p:nvSpPr>
        <p:spPr>
          <a:xfrm>
            <a:off x="2226333" y="3110859"/>
            <a:ext cx="1059227" cy="276999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200" i="1" spc="-3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str</a:t>
            </a:r>
            <a:r>
              <a:rPr lang="en-US" altLang="ko-KR" sz="1200" i="1" spc="-30" dirty="0">
                <a:solidFill>
                  <a:schemeClr val="accent4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no </a:t>
            </a:r>
          </a:p>
        </p:txBody>
      </p:sp>
      <p:cxnSp>
        <p:nvCxnSpPr>
          <p:cNvPr id="4" name="직선 화살표 연결선 3"/>
          <p:cNvCxnSpPr/>
          <p:nvPr/>
        </p:nvCxnSpPr>
        <p:spPr bwMode="auto">
          <a:xfrm flipV="1">
            <a:off x="4135391" y="5754848"/>
            <a:ext cx="4110987" cy="32717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직선 화살표 연결선 6"/>
          <p:cNvCxnSpPr/>
          <p:nvPr/>
        </p:nvCxnSpPr>
        <p:spPr bwMode="auto">
          <a:xfrm flipH="1" flipV="1">
            <a:off x="6798272" y="3089708"/>
            <a:ext cx="1448106" cy="266514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직사각형 25"/>
          <p:cNvSpPr/>
          <p:nvPr/>
        </p:nvSpPr>
        <p:spPr>
          <a:xfrm>
            <a:off x="7493717" y="3912575"/>
            <a:ext cx="2373830" cy="461665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ko-KR" altLang="en-US" sz="1200" i="1" spc="-30" dirty="0">
                <a:solidFill>
                  <a:schemeClr val="accent4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①</a:t>
            </a:r>
            <a:r>
              <a:rPr lang="en-US" altLang="ko-KR" sz="1200" i="1" spc="-30" dirty="0">
                <a:solidFill>
                  <a:schemeClr val="accent4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Instrument</a:t>
            </a:r>
            <a:r>
              <a:rPr lang="ko-KR" altLang="en-US" sz="1200" i="1" spc="-30" dirty="0">
                <a:solidFill>
                  <a:schemeClr val="accent4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i="1" spc="-30" dirty="0">
                <a:solidFill>
                  <a:schemeClr val="accent4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DB</a:t>
            </a:r>
            <a:r>
              <a:rPr lang="ko-KR" altLang="en-US" sz="1200" i="1" spc="-30" dirty="0">
                <a:solidFill>
                  <a:schemeClr val="accent4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에  </a:t>
            </a:r>
            <a:r>
              <a:rPr lang="en-US" altLang="ko-KR" sz="1200" i="1" spc="-30" dirty="0">
                <a:solidFill>
                  <a:schemeClr val="accent4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Item </a:t>
            </a:r>
            <a:r>
              <a:rPr lang="ko-KR" altLang="en-US" sz="1200" i="1" spc="-30" dirty="0">
                <a:solidFill>
                  <a:schemeClr val="accent4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생성</a:t>
            </a:r>
            <a:endParaRPr lang="en-US" altLang="ko-KR" sz="1200" i="1" spc="-30" dirty="0">
              <a:solidFill>
                <a:schemeClr val="accent4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8047771" y="4506465"/>
            <a:ext cx="1786220" cy="78728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ko-KR" altLang="en-US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메뉴</a:t>
            </a:r>
            <a:r>
              <a:rPr kumimoji="1" lang="en-US" altLang="ko-KR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: Import Instrument</a:t>
            </a:r>
            <a:endParaRPr kumimoji="1" lang="ko-KR" altLang="en-US" sz="16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14" name="개체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35332"/>
              </p:ext>
            </p:extLst>
          </p:nvPr>
        </p:nvGraphicFramePr>
        <p:xfrm>
          <a:off x="1769133" y="575806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워크시트" showAsIcon="1" r:id="rId2" imgW="914400" imgH="771480" progId="Excel.Sheet.12">
                  <p:embed/>
                </p:oleObj>
              </mc:Choice>
              <mc:Fallback>
                <p:oleObj name="워크시트" showAsIcon="1" r:id="rId2" imgW="914400" imgH="771480" progId="Excel.Sheet.12">
                  <p:embed/>
                  <p:pic>
                    <p:nvPicPr>
                      <p:cNvPr id="0" name="개체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9133" y="5758067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328961"/>
              </p:ext>
            </p:extLst>
          </p:nvPr>
        </p:nvGraphicFramePr>
        <p:xfrm>
          <a:off x="6292981" y="160427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워크시트" showAsIcon="1" r:id="rId4" imgW="914400" imgH="771480" progId="Excel.Sheet.12">
                  <p:embed/>
                </p:oleObj>
              </mc:Choice>
              <mc:Fallback>
                <p:oleObj name="워크시트" showAsIcon="1" r:id="rId4" imgW="914400" imgH="771480" progId="Excel.Sheet.12">
                  <p:embed/>
                  <p:pic>
                    <p:nvPicPr>
                      <p:cNvPr id="0" name="개체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981" y="1604278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직사각형 16"/>
          <p:cNvSpPr/>
          <p:nvPr/>
        </p:nvSpPr>
        <p:spPr bwMode="auto">
          <a:xfrm>
            <a:off x="2683533" y="5754848"/>
            <a:ext cx="1550712" cy="7747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87312" algn="l"/>
            <a:r>
              <a:rPr lang="en-US" altLang="ko-KR" dirty="0"/>
              <a:t>SPPID </a:t>
            </a:r>
            <a:r>
              <a:rPr lang="en-US" altLang="ko-KR" dirty="0" err="1"/>
              <a:t>instr</a:t>
            </a:r>
            <a:r>
              <a:rPr lang="en-US" altLang="ko-KR" dirty="0"/>
              <a:t> report</a:t>
            </a:r>
            <a:endParaRPr lang="ko-KR" altLang="en-US" dirty="0"/>
          </a:p>
        </p:txBody>
      </p:sp>
      <p:sp>
        <p:nvSpPr>
          <p:cNvPr id="36" name="TextBox 35"/>
          <p:cNvSpPr txBox="1"/>
          <p:nvPr/>
        </p:nvSpPr>
        <p:spPr bwMode="auto">
          <a:xfrm>
            <a:off x="486561" y="3912575"/>
            <a:ext cx="1896245" cy="5859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ko-KR" altLang="en-US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메뉴</a:t>
            </a:r>
            <a:r>
              <a:rPr kumimoji="1" lang="en-US" altLang="ko-KR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: Import PSN</a:t>
            </a:r>
            <a:endParaRPr kumimoji="1" lang="ko-KR" altLang="en-US" sz="16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7" name="직사각형 36"/>
          <p:cNvSpPr/>
          <p:nvPr/>
        </p:nvSpPr>
        <p:spPr bwMode="auto">
          <a:xfrm>
            <a:off x="250726" y="4608938"/>
            <a:ext cx="974067" cy="7747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87312" algn="l"/>
            <a:r>
              <a:rPr lang="en-US" altLang="ko-KR" dirty="0"/>
              <a:t>PSN </a:t>
            </a:r>
          </a:p>
          <a:p>
            <a:pPr marL="87312" algn="l"/>
            <a:r>
              <a:rPr lang="ko-KR" altLang="en-US" dirty="0"/>
              <a:t>결과물</a:t>
            </a:r>
            <a:endParaRPr lang="en-US" altLang="ko-KR" dirty="0"/>
          </a:p>
          <a:p>
            <a:pPr marL="87312" algn="l"/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준비 중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38" name="직선 화살표 연결선 37"/>
          <p:cNvCxnSpPr/>
          <p:nvPr/>
        </p:nvCxnSpPr>
        <p:spPr bwMode="auto">
          <a:xfrm flipV="1">
            <a:off x="1322559" y="5012103"/>
            <a:ext cx="1060247" cy="1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13733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 bwMode="white">
          <a:xfrm>
            <a:off x="109558" y="240423"/>
            <a:ext cx="9757989" cy="539031"/>
          </a:xfrm>
          <a:prstGeom prst="rect">
            <a:avLst/>
          </a:prstGeom>
        </p:spPr>
        <p:txBody>
          <a:bodyPr wrap="square" lIns="107116" tIns="53549" rIns="107116" bIns="53549">
            <a:spAutoFit/>
          </a:bodyPr>
          <a:lstStyle/>
          <a:p>
            <a:pPr algn="l"/>
            <a:r>
              <a:rPr lang="en-US" altLang="ko-KR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3. Calculation Sheet </a:t>
            </a:r>
            <a:r>
              <a:rPr lang="ko-KR" altLang="en-US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연동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79053" y="1155092"/>
            <a:ext cx="8931995" cy="338554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[Line]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에 있는 데이터들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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첨부의 엑셀시트에 값 입력 후 엑셀파일 생성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864661"/>
              </p:ext>
            </p:extLst>
          </p:nvPr>
        </p:nvGraphicFramePr>
        <p:xfrm>
          <a:off x="3730650" y="180846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워크시트" showAsIcon="1" r:id="rId2" imgW="914400" imgH="771480" progId="Excel.Sheet.8">
                  <p:embed/>
                </p:oleObj>
              </mc:Choice>
              <mc:Fallback>
                <p:oleObj name="워크시트" showAsIcon="1" r:id="rId2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30650" y="180846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 bwMode="auto">
          <a:xfrm>
            <a:off x="1182847" y="1808469"/>
            <a:ext cx="1896245" cy="5859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ko-KR" altLang="en-US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메뉴</a:t>
            </a:r>
            <a:r>
              <a:rPr kumimoji="1" lang="en-US" altLang="ko-KR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: Line Sizing Sheet </a:t>
            </a:r>
            <a:r>
              <a:rPr kumimoji="1" lang="ko-KR" altLang="en-US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생성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79053" y="3134894"/>
            <a:ext cx="8931995" cy="338554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600" spc="-3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작화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관련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table]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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HYTOS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파일 생성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우선은 그림만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904860"/>
              </p:ext>
            </p:extLst>
          </p:nvPr>
        </p:nvGraphicFramePr>
        <p:xfrm>
          <a:off x="3916959" y="38131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포장기 셸 개체" showAsIcon="1" r:id="rId4" imgW="914400" imgH="771480" progId="Package">
                  <p:embed/>
                </p:oleObj>
              </mc:Choice>
              <mc:Fallback>
                <p:oleObj name="포장기 셸 개체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16959" y="38131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 bwMode="auto">
          <a:xfrm>
            <a:off x="1182847" y="3620491"/>
            <a:ext cx="1896245" cy="5859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ko-KR" altLang="en-US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메뉴</a:t>
            </a:r>
            <a:r>
              <a:rPr kumimoji="1" lang="en-US" altLang="ko-KR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: HYTOS </a:t>
            </a:r>
            <a:r>
              <a:rPr kumimoji="1" lang="ko-KR" altLang="en-US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파일 생성</a:t>
            </a:r>
          </a:p>
        </p:txBody>
      </p:sp>
    </p:spTree>
    <p:extLst>
      <p:ext uri="{BB962C8B-B14F-4D97-AF65-F5344CB8AC3E}">
        <p14:creationId xmlns:p14="http://schemas.microsoft.com/office/powerpoint/2010/main" val="3557104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 bwMode="white">
          <a:xfrm>
            <a:off x="109558" y="240423"/>
            <a:ext cx="9757989" cy="539031"/>
          </a:xfrm>
          <a:prstGeom prst="rect">
            <a:avLst/>
          </a:prstGeom>
        </p:spPr>
        <p:txBody>
          <a:bodyPr wrap="square" lIns="107116" tIns="53549" rIns="107116" bIns="53549">
            <a:spAutoFit/>
          </a:bodyPr>
          <a:lstStyle/>
          <a:p>
            <a:pPr algn="l"/>
            <a:r>
              <a:rPr lang="en-US" altLang="ko-KR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5. BEDD </a:t>
            </a:r>
            <a:r>
              <a:rPr lang="ko-KR" altLang="en-US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테이블 추가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79053" y="1155092"/>
            <a:ext cx="8931995" cy="338554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[BEDD]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테이블 생성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620785" y="1699412"/>
            <a:ext cx="1896245" cy="5859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ko-KR" altLang="en-US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메뉴</a:t>
            </a:r>
            <a:r>
              <a:rPr kumimoji="1" lang="en-US" altLang="ko-KR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: Import BEDD</a:t>
            </a:r>
            <a:endParaRPr kumimoji="1" lang="ko-KR" altLang="en-US" sz="16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타원 6"/>
          <p:cNvSpPr/>
          <p:nvPr/>
        </p:nvSpPr>
        <p:spPr bwMode="auto">
          <a:xfrm>
            <a:off x="2748805" y="1610686"/>
            <a:ext cx="1896245" cy="111573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4625" marR="0" indent="-87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  <a:ea typeface="HY견명조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645050" y="1999277"/>
            <a:ext cx="1230297" cy="338554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600" u="sng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6/24 </a:t>
            </a:r>
            <a:r>
              <a:rPr lang="ko-KR" altLang="en-US" sz="1600" u="sng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수정</a:t>
            </a:r>
            <a:endParaRPr lang="en-US" altLang="ko-KR" sz="1600" u="sng" spc="-3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929421"/>
              </p:ext>
            </p:extLst>
          </p:nvPr>
        </p:nvGraphicFramePr>
        <p:xfrm>
          <a:off x="3301780" y="178279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워크시트" showAsIcon="1" r:id="rId2" imgW="914400" imgH="771480" progId="Excel.Sheet.12">
                  <p:embed/>
                </p:oleObj>
              </mc:Choice>
              <mc:Fallback>
                <p:oleObj name="워크시트" showAsIcon="1" r:id="rId2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01780" y="178279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319503"/>
      </p:ext>
    </p:extLst>
  </p:cSld>
  <p:clrMapOvr>
    <a:masterClrMapping/>
  </p:clrMapOvr>
</p:sld>
</file>

<file path=ppt/theme/theme1.xml><?xml version="1.0" encoding="utf-8"?>
<a:theme xmlns:a="http://schemas.openxmlformats.org/drawingml/2006/main" name="1_TCS template">
  <a:themeElements>
    <a:clrScheme name="TCS template 10">
      <a:dk1>
        <a:srgbClr val="000066"/>
      </a:dk1>
      <a:lt1>
        <a:srgbClr val="FFFFFF"/>
      </a:lt1>
      <a:dk2>
        <a:srgbClr val="0047AB"/>
      </a:dk2>
      <a:lt2>
        <a:srgbClr val="B2B2B2"/>
      </a:lt2>
      <a:accent1>
        <a:srgbClr val="4664C8"/>
      </a:accent1>
      <a:accent2>
        <a:srgbClr val="8EA1DE"/>
      </a:accent2>
      <a:accent3>
        <a:srgbClr val="FFFFFF"/>
      </a:accent3>
      <a:accent4>
        <a:srgbClr val="000056"/>
      </a:accent4>
      <a:accent5>
        <a:srgbClr val="B0B8E0"/>
      </a:accent5>
      <a:accent6>
        <a:srgbClr val="8091C9"/>
      </a:accent6>
      <a:hlink>
        <a:srgbClr val="CCCCFF"/>
      </a:hlink>
      <a:folHlink>
        <a:srgbClr val="EAEAEA"/>
      </a:folHlink>
    </a:clrScheme>
    <a:fontScheme name="TCS template">
      <a:majorFont>
        <a:latin typeface="Lucida Sans Unicode"/>
        <a:ea typeface="HY견명조"/>
        <a:cs typeface=""/>
      </a:majorFont>
      <a:minorFont>
        <a:latin typeface="Lucida Sans Unicode"/>
        <a:ea typeface="HY견명조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rmAutofit fontScale="47500" lnSpcReduction="20000"/>
      </a:bodyPr>
      <a:lstStyle>
        <a:defPPr marL="174625" marR="0" indent="-87313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Char char="•"/>
          <a:tabLst/>
          <a:defRPr kumimoji="0" sz="1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  <a:ea typeface="HY견명조" pitchFamily="18" charset="-127"/>
          </a:defRPr>
        </a:defPPr>
      </a:lstStyle>
    </a:spDef>
    <a:ln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solidFill>
          <a:schemeClr val="tx2">
            <a:lumMod val="40000"/>
            <a:lumOff val="60000"/>
          </a:schemeClr>
        </a:solidFill>
        <a:ln w="6350">
          <a:noFill/>
          <a:miter lim="800000"/>
          <a:headEnd/>
          <a:tailEnd/>
        </a:ln>
      </a:spPr>
      <a:bodyPr wrap="square" lIns="0" tIns="53561" rIns="0" bIns="53561" anchor="ctr">
        <a:noAutofit/>
      </a:bodyPr>
      <a:lstStyle>
        <a:defPPr latinLnBrk="1">
          <a:spcBef>
            <a:spcPts val="0"/>
          </a:spcBef>
          <a:spcAft>
            <a:spcPts val="1056"/>
          </a:spcAft>
          <a:defRPr kumimoji="1" sz="1600" b="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anose="02030600000101010101" pitchFamily="18" charset="-127"/>
            <a:ea typeface="HY견고딕" panose="02030600000101010101" pitchFamily="18" charset="-127"/>
            <a:cs typeface="Arial" panose="020B0604020202020204" pitchFamily="34" charset="0"/>
            <a:sym typeface="Wingdings" panose="05000000000000000000" pitchFamily="2" charset="2"/>
          </a:defRPr>
        </a:defPPr>
      </a:lstStyle>
    </a:txDef>
  </a:objectDefaults>
  <a:extraClrSchemeLst>
    <a:extraClrScheme>
      <a:clrScheme name="TC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7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56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8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0047AB"/>
        </a:accent1>
        <a:accent2>
          <a:srgbClr val="4664C8"/>
        </a:accent2>
        <a:accent3>
          <a:srgbClr val="FFFFFF"/>
        </a:accent3>
        <a:accent4>
          <a:srgbClr val="000056"/>
        </a:accent4>
        <a:accent5>
          <a:srgbClr val="AAB1D2"/>
        </a:accent5>
        <a:accent6>
          <a:srgbClr val="3F5AB5"/>
        </a:accent6>
        <a:hlink>
          <a:srgbClr val="CCCC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9">
        <a:dk1>
          <a:srgbClr val="000066"/>
        </a:dk1>
        <a:lt1>
          <a:srgbClr val="FFFFFF"/>
        </a:lt1>
        <a:dk2>
          <a:srgbClr val="000066"/>
        </a:dk2>
        <a:lt2>
          <a:srgbClr val="B2B2B2"/>
        </a:lt2>
        <a:accent1>
          <a:srgbClr val="0047AB"/>
        </a:accent1>
        <a:accent2>
          <a:srgbClr val="4664C8"/>
        </a:accent2>
        <a:accent3>
          <a:srgbClr val="FFFFFF"/>
        </a:accent3>
        <a:accent4>
          <a:srgbClr val="000056"/>
        </a:accent4>
        <a:accent5>
          <a:srgbClr val="AAB1D2"/>
        </a:accent5>
        <a:accent6>
          <a:srgbClr val="3F5AB5"/>
        </a:accent6>
        <a:hlink>
          <a:srgbClr val="CCCC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10">
        <a:dk1>
          <a:srgbClr val="000066"/>
        </a:dk1>
        <a:lt1>
          <a:srgbClr val="FFFFFF"/>
        </a:lt1>
        <a:dk2>
          <a:srgbClr val="0047AB"/>
        </a:dk2>
        <a:lt2>
          <a:srgbClr val="B2B2B2"/>
        </a:lt2>
        <a:accent1>
          <a:srgbClr val="4664C8"/>
        </a:accent1>
        <a:accent2>
          <a:srgbClr val="8EA1DE"/>
        </a:accent2>
        <a:accent3>
          <a:srgbClr val="FFFFFF"/>
        </a:accent3>
        <a:accent4>
          <a:srgbClr val="000056"/>
        </a:accent4>
        <a:accent5>
          <a:srgbClr val="B0B8E0"/>
        </a:accent5>
        <a:accent6>
          <a:srgbClr val="8091C9"/>
        </a:accent6>
        <a:hlink>
          <a:srgbClr val="CCCC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11">
        <a:dk1>
          <a:srgbClr val="000066"/>
        </a:dk1>
        <a:lt1>
          <a:srgbClr val="FFFFFF"/>
        </a:lt1>
        <a:dk2>
          <a:srgbClr val="0047AB"/>
        </a:dk2>
        <a:lt2>
          <a:srgbClr val="5F5F5F"/>
        </a:lt2>
        <a:accent1>
          <a:srgbClr val="4664C8"/>
        </a:accent1>
        <a:accent2>
          <a:srgbClr val="8EA1DE"/>
        </a:accent2>
        <a:accent3>
          <a:srgbClr val="FFFFFF"/>
        </a:accent3>
        <a:accent4>
          <a:srgbClr val="000056"/>
        </a:accent4>
        <a:accent5>
          <a:srgbClr val="B0B8E0"/>
        </a:accent5>
        <a:accent6>
          <a:srgbClr val="8091C9"/>
        </a:accent6>
        <a:hlink>
          <a:srgbClr val="CCCC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penT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Arial"/>
        <a:ea typeface="돋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algn="ctr">
          <a:solidFill>
            <a:schemeClr val="bg1">
              <a:lumMod val="50000"/>
            </a:schemeClr>
          </a:solidFill>
          <a:miter lim="800000"/>
          <a:headEnd/>
          <a:tailEnd/>
        </a:ln>
      </a:spPr>
      <a:bodyPr lIns="54000" tIns="46800" rIns="54000" bIns="46800" anchor="ctr"/>
      <a:lstStyle>
        <a:defPPr eaLnBrk="1" hangingPunct="1">
          <a:spcBef>
            <a:spcPct val="0"/>
          </a:spcBef>
          <a:buFont typeface="Wingdings" pitchFamily="2" charset="2"/>
          <a:buNone/>
          <a:defRPr kumimoji="0" sz="1100" b="1" smtClean="0">
            <a:latin typeface="맑은 고딕" pitchFamily="50" charset="-127"/>
            <a:ea typeface="맑은 고딕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돋움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TCS template</Template>
  <TotalTime>201109</TotalTime>
  <Words>392</Words>
  <Application>Microsoft Office PowerPoint</Application>
  <PresentationFormat>A4 용지(210x297mm)</PresentationFormat>
  <Paragraphs>104</Paragraphs>
  <Slides>7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7</vt:i4>
      </vt:variant>
    </vt:vector>
  </HeadingPairs>
  <TitlesOfParts>
    <vt:vector size="18" baseType="lpstr">
      <vt:lpstr>HY견고딕</vt:lpstr>
      <vt:lpstr>HY헤드라인M</vt:lpstr>
      <vt:lpstr>맑은 고딕</vt:lpstr>
      <vt:lpstr>삼성고딕 M</vt:lpstr>
      <vt:lpstr>Arial</vt:lpstr>
      <vt:lpstr>Lucida Sans Unicode</vt:lpstr>
      <vt:lpstr>Wingdings</vt:lpstr>
      <vt:lpstr>1_TCS template</vt:lpstr>
      <vt:lpstr>1_OpenTide</vt:lpstr>
      <vt:lpstr>워크시트</vt:lpstr>
      <vt:lpstr>포장기 셸 개체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 – Sub title  –   Prepared for Client Name Date</dc:title>
  <dc:creator>user</dc:creator>
  <cp:lastModifiedBy>GeunHo Song</cp:lastModifiedBy>
  <cp:revision>6247</cp:revision>
  <cp:lastPrinted>2018-08-08T02:03:27Z</cp:lastPrinted>
  <dcterms:created xsi:type="dcterms:W3CDTF">2008-08-26T06:05:02Z</dcterms:created>
  <dcterms:modified xsi:type="dcterms:W3CDTF">2021-03-22T08:18:23Z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5C58129F-E5B8-477A-9B38-B3E54BFA04C8}" pid="2">
    <vt:lpwstr>732BBEC068B16E02B3FF996FD6544A926558BF53919107C2C4187DEB7A64BB04</vt:lpwstr>
  </property>
  <property fmtid="{D5CDD505-2E9C-101B-9397-08002B2CF9AE}" pid="2" name="NSCPROP">
    <vt:lpwstr>NSCCustomProperty</vt:lpwstr>
  </property>
  <property fmtid="{D5CDD505-2E9C-101B-9397-08002B2CF9AE}" pid="3" name="NSCPROP_SA">
    <vt:lpwstr>\\66.10.103.36\Eng'g IT\00. GENERAL\01. 과제\02. 미래기술 과제\03. 배관 Auto Routing 최적화_이정규 선임\01. 메인자료\Auto Routing.pptx</vt:lpwstr>
  </property>
</Properties>
</file>