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6177" r:id="rId1"/>
    <p:sldMasterId id="2147486189" r:id="rId2"/>
  </p:sldMasterIdLst>
  <p:notesMasterIdLst>
    <p:notesMasterId r:id="rId6"/>
  </p:notesMasterIdLst>
  <p:handoutMasterIdLst>
    <p:handoutMasterId r:id="rId7"/>
  </p:handoutMasterIdLst>
  <p:sldIdLst>
    <p:sldId id="2501" r:id="rId3"/>
    <p:sldId id="2584" r:id="rId4"/>
    <p:sldId id="2585" r:id="rId5"/>
  </p:sldIdLst>
  <p:sldSz cx="9906000" cy="6858000" type="A4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6pPr>
    <a:lvl7pPr marL="2734171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7pPr>
    <a:lvl8pPr marL="3189860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8pPr>
    <a:lvl9pPr marL="3645555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5">
          <p15:clr>
            <a:srgbClr val="A4A3A4"/>
          </p15:clr>
        </p15:guide>
        <p15:guide id="2" pos="3115">
          <p15:clr>
            <a:srgbClr val="A4A3A4"/>
          </p15:clr>
        </p15:guide>
        <p15:guide id="3" orient="horz" pos="2639">
          <p15:clr>
            <a:srgbClr val="A4A3A4"/>
          </p15:clr>
        </p15:guide>
        <p15:guide id="4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F6C2E3"/>
    <a:srgbClr val="B88C00"/>
    <a:srgbClr val="C80000"/>
    <a:srgbClr val="A10501"/>
    <a:srgbClr val="E5F9C1"/>
    <a:srgbClr val="DDE3D5"/>
    <a:srgbClr val="81F828"/>
    <a:srgbClr val="AC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1" autoAdjust="0"/>
    <p:restoredTop sz="87472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362" y="84"/>
      </p:cViewPr>
      <p:guideLst>
        <p:guide orient="horz" pos="655"/>
        <p:guide pos="3115"/>
        <p:guide orient="horz" pos="2639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3330" y="-84"/>
      </p:cViewPr>
      <p:guideLst>
        <p:guide orient="horz" pos="3111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893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83" y="4714391"/>
            <a:ext cx="498475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ko-KR" noProof="0"/>
              <a:t>마스터 문자열 유형 편집</a:t>
            </a:r>
          </a:p>
          <a:p>
            <a:pPr lvl="1"/>
            <a:r>
              <a:rPr lang="ko-KR" altLang="ko-KR" noProof="0"/>
              <a:t>둘째 수준</a:t>
            </a:r>
          </a:p>
          <a:p>
            <a:pPr lvl="2"/>
            <a:r>
              <a:rPr lang="ko-KR" altLang="ko-KR" noProof="0"/>
              <a:t>셋째 수준</a:t>
            </a:r>
          </a:p>
          <a:p>
            <a:pPr lvl="3"/>
            <a:r>
              <a:rPr lang="ko-KR" altLang="ko-KR" noProof="0"/>
              <a:t>넷째 수준</a:t>
            </a:r>
          </a:p>
          <a:p>
            <a:pPr lvl="4"/>
            <a:r>
              <a:rPr lang="ko-KR" altLang="ko-KR" noProof="0"/>
              <a:t>다섯째 수준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91099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4171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860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555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414639"/>
            <a:ext cx="8420100" cy="43057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10000"/>
              </a:lnSpc>
              <a:spcAft>
                <a:spcPct val="20000"/>
              </a:spcAft>
              <a:defRPr sz="2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28"/>
            <a:ext cx="6934200" cy="44596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554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0"/>
            <a:ext cx="9120187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35516" y="950920"/>
            <a:ext cx="5378395" cy="1831271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161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82567" y="511185"/>
            <a:ext cx="2031325" cy="22510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625220" y="511185"/>
            <a:ext cx="4455066" cy="2251075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15395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0532" y="1440234"/>
            <a:ext cx="9123363" cy="2723508"/>
          </a:xfrm>
        </p:spPr>
        <p:txBody>
          <a:bodyPr/>
          <a:lstStyle>
            <a:lvl1pPr>
              <a:defRPr sz="33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300">
                <a:latin typeface="HY견고딕" pitchFamily="18" charset="-127"/>
                <a:ea typeface="HY견고딕" pitchFamily="18" charset="-127"/>
              </a:defRPr>
            </a:lvl4pPr>
            <a:lvl5pPr>
              <a:defRPr sz="2300"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51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29"/>
            <a:ext cx="8420100" cy="707571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4007136"/>
            <a:ext cx="8420100" cy="39979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694" indent="0">
              <a:buNone/>
              <a:defRPr sz="1800"/>
            </a:lvl2pPr>
            <a:lvl3pPr marL="911392" indent="0">
              <a:buNone/>
              <a:defRPr sz="1600"/>
            </a:lvl3pPr>
            <a:lvl4pPr marL="1367081" indent="0">
              <a:buNone/>
              <a:defRPr sz="1400"/>
            </a:lvl4pPr>
            <a:lvl5pPr marL="1822777" indent="0">
              <a:buNone/>
              <a:defRPr sz="1400"/>
            </a:lvl5pPr>
            <a:lvl6pPr marL="2278472" indent="0">
              <a:buNone/>
              <a:defRPr sz="1400"/>
            </a:lvl6pPr>
            <a:lvl7pPr marL="2734171" indent="0">
              <a:buNone/>
              <a:defRPr sz="1400"/>
            </a:lvl7pPr>
            <a:lvl8pPr marL="3189860" indent="0">
              <a:buNone/>
              <a:defRPr sz="1400"/>
            </a:lvl8pPr>
            <a:lvl9pPr marL="3645555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70833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0525" y="950934"/>
            <a:ext cx="4484688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7658" y="950934"/>
            <a:ext cx="4486275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89931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81"/>
            <a:ext cx="8915400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375003"/>
            <a:ext cx="4376738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98"/>
            <a:ext cx="4376738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415" y="1375003"/>
            <a:ext cx="4378325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415" y="2174898"/>
            <a:ext cx="4378325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2162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72254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" r="25264" b="1839"/>
          <a:stretch>
            <a:fillRect/>
          </a:stretch>
        </p:blipFill>
        <p:spPr bwMode="auto">
          <a:xfrm>
            <a:off x="0" y="0"/>
            <a:ext cx="66122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 userDrawn="1"/>
        </p:nvSpPr>
        <p:spPr bwMode="auto">
          <a:xfrm>
            <a:off x="4822296" y="0"/>
            <a:ext cx="508370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204234" indent="-102116" algn="l" defTabSz="1069449">
              <a:buFont typeface="Arial" pitchFamily="34" charset="0"/>
              <a:buChar char="•"/>
            </a:pPr>
            <a:endParaRPr lang="ko-KR" altLang="en-US" sz="1600" dirty="0">
              <a:solidFill>
                <a:srgbClr val="0000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572" t="9932" r="936" b="88413"/>
          <a:stretch>
            <a:fillRect/>
          </a:stretch>
        </p:blipFill>
        <p:spPr bwMode="auto">
          <a:xfrm>
            <a:off x="0" y="0"/>
            <a:ext cx="9906000" cy="13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949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8" y="1035336"/>
            <a:ext cx="3259138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499" y="273065"/>
            <a:ext cx="5537201" cy="3177478"/>
          </a:xfrm>
        </p:spPr>
        <p:txBody>
          <a:bodyPr/>
          <a:lstStyle>
            <a:lvl1pPr>
              <a:defRPr sz="3200">
                <a:latin typeface="HY견고딕" pitchFamily="18" charset="-127"/>
                <a:ea typeface="HY견고딕" pitchFamily="18" charset="-127"/>
              </a:defRPr>
            </a:lvl1pPr>
            <a:lvl2pPr>
              <a:defRPr sz="28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000">
                <a:latin typeface="HY견고딕" pitchFamily="18" charset="-127"/>
                <a:ea typeface="HY견고딕" pitchFamily="18" charset="-127"/>
              </a:defRPr>
            </a:lvl4pPr>
            <a:lvl5pPr>
              <a:defRPr sz="2000">
                <a:latin typeface="HY견고딕" pitchFamily="18" charset="-127"/>
                <a:ea typeface="HY견고딕" pitchFamily="18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8" y="1435150"/>
            <a:ext cx="3259138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27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967572"/>
            <a:ext cx="5943600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802"/>
            <a:ext cx="5943600" cy="584460"/>
          </a:xfrm>
        </p:spPr>
        <p:txBody>
          <a:bodyPr/>
          <a:lstStyle>
            <a:lvl1pPr marL="0" indent="0">
              <a:buNone/>
              <a:defRPr sz="3200"/>
            </a:lvl1pPr>
            <a:lvl2pPr marL="455694" indent="0">
              <a:buNone/>
              <a:defRPr sz="2800"/>
            </a:lvl2pPr>
            <a:lvl3pPr marL="911392" indent="0">
              <a:buNone/>
              <a:defRPr sz="2300"/>
            </a:lvl3pPr>
            <a:lvl4pPr marL="1367081" indent="0">
              <a:buNone/>
              <a:defRPr sz="2000"/>
            </a:lvl4pPr>
            <a:lvl5pPr marL="1822777" indent="0">
              <a:buNone/>
              <a:defRPr sz="2000"/>
            </a:lvl5pPr>
            <a:lvl6pPr marL="2278472" indent="0">
              <a:buNone/>
              <a:defRPr sz="2000"/>
            </a:lvl6pPr>
            <a:lvl7pPr marL="2734171" indent="0">
              <a:buNone/>
              <a:defRPr sz="2000"/>
            </a:lvl7pPr>
            <a:lvl8pPr marL="3189860" indent="0">
              <a:buNone/>
              <a:defRPr sz="2000"/>
            </a:lvl8pPr>
            <a:lvl9pPr marL="3645555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90"/>
            <a:ext cx="5943600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0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amsungengineering.co.kr/kor/main.jsp" TargetMode="External"/><Relationship Id="rId1" Type="http://schemas.openxmlformats.org/officeDocument/2006/relationships/theme" Target="../theme/theme2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 l="572" r="936" b="14049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C:\00 업무\01 VI\00 Visual guidelines\01 VI 가이드라인\00_2012-2013 CI-BI정립\04 최종\SECL VI System Guidlines_최종\CI모음집\로고파일\영문조합\PNG\영문로고타입_2.png"/>
          <p:cNvPicPr preferRelativeResize="0"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59493" y="662392"/>
            <a:ext cx="1794000" cy="144000"/>
          </a:xfrm>
          <a:prstGeom prst="rect">
            <a:avLst/>
          </a:prstGeom>
          <a:noFill/>
        </p:spPr>
      </p:pic>
      <p:sp>
        <p:nvSpPr>
          <p:cNvPr id="1028" name="Rectangle 10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0532" y="1582115"/>
            <a:ext cx="9123363" cy="150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/>
              <a:t>마스터 문자열 유형 편집</a:t>
            </a:r>
            <a:endParaRPr lang="en-US" altLang="ko-KR" dirty="0"/>
          </a:p>
          <a:p>
            <a:pPr lvl="1"/>
            <a:r>
              <a:rPr lang="ko-KR" altLang="en-US" dirty="0"/>
              <a:t>제목</a:t>
            </a:r>
            <a:endParaRPr lang="en-US" altLang="ko-KR" dirty="0"/>
          </a:p>
          <a:p>
            <a:pPr lvl="1"/>
            <a:r>
              <a:rPr lang="ko-KR" altLang="en-US" dirty="0"/>
              <a:t>제목</a:t>
            </a:r>
          </a:p>
        </p:txBody>
      </p:sp>
      <p:sp>
        <p:nvSpPr>
          <p:cNvPr id="10" name="Rectangle 1051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167342"/>
            <a:ext cx="7271702" cy="599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/>
              <a:t>마스터 제목</a:t>
            </a:r>
          </a:p>
        </p:txBody>
      </p:sp>
      <p:sp>
        <p:nvSpPr>
          <p:cNvPr id="6" name="직사각형 5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971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78" r:id="rId1"/>
    <p:sldLayoutId id="2147486179" r:id="rId2"/>
    <p:sldLayoutId id="2147486180" r:id="rId3"/>
    <p:sldLayoutId id="2147486181" r:id="rId4"/>
    <p:sldLayoutId id="2147486182" r:id="rId5"/>
    <p:sldLayoutId id="2147486183" r:id="rId6"/>
    <p:sldLayoutId id="2147486184" r:id="rId7"/>
    <p:sldLayoutId id="2147486185" r:id="rId8"/>
    <p:sldLayoutId id="2147486186" r:id="rId9"/>
    <p:sldLayoutId id="2147486187" r:id="rId10"/>
    <p:sldLayoutId id="21474861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HY견고딕" pitchFamily="18" charset="-127"/>
          <a:ea typeface="HY견고딕" pitchFamily="18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5pPr>
      <a:lvl6pPr marL="455694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6pPr>
      <a:lvl7pPr marL="911392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7pPr>
      <a:lvl8pPr marL="1367081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8pPr>
      <a:lvl9pPr marL="1822777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9pPr>
    </p:titleStyle>
    <p:bodyStyle>
      <a:lvl1pPr marL="341769" indent="-341769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defRPr sz="230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1pPr>
      <a:lvl2pPr marL="276895" indent="-275314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defRPr sz="2300">
          <a:solidFill>
            <a:schemeClr val="tx1"/>
          </a:solidFill>
          <a:latin typeface="HY견고딕" pitchFamily="18" charset="-127"/>
          <a:ea typeface="HY견고딕" pitchFamily="18" charset="-127"/>
        </a:defRPr>
      </a:lvl2pPr>
      <a:lvl3pPr marL="558544" indent="-280066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Arial" charset="0"/>
        <a:buChar char="−"/>
        <a:defRPr sz="3300">
          <a:solidFill>
            <a:schemeClr val="tx1"/>
          </a:solidFill>
          <a:latin typeface="+mn-lt"/>
          <a:ea typeface="+mn-ea"/>
        </a:defRPr>
      </a:lvl3pPr>
      <a:lvl4pPr marL="772146" indent="-212025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3300">
          <a:solidFill>
            <a:schemeClr val="tx1"/>
          </a:solidFill>
          <a:latin typeface="+mn-lt"/>
          <a:ea typeface="+mn-ea"/>
        </a:defRPr>
      </a:lvl4pPr>
      <a:lvl5pPr marL="944612" indent="-170877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5pPr>
      <a:lvl6pPr marL="1400311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6pPr>
      <a:lvl7pPr marL="1856007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7pPr>
      <a:lvl8pPr marL="2311688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8pPr>
      <a:lvl9pPr marL="2767392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94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39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08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777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47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17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86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555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6"/>
          <p:cNvSpPr/>
          <p:nvPr/>
        </p:nvSpPr>
        <p:spPr>
          <a:xfrm>
            <a:off x="394724" y="695377"/>
            <a:ext cx="9108000" cy="36513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7120" tIns="43560" rIns="87120" bIns="4356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600" b="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슬라이드 번호 개체 틀 5"/>
          <p:cNvSpPr txBox="1">
            <a:spLocks/>
          </p:cNvSpPr>
          <p:nvPr/>
        </p:nvSpPr>
        <p:spPr>
          <a:xfrm>
            <a:off x="4737101" y="6564316"/>
            <a:ext cx="431800" cy="187325"/>
          </a:xfrm>
          <a:prstGeom prst="rect">
            <a:avLst/>
          </a:prstGeom>
        </p:spPr>
        <p:txBody>
          <a:bodyPr lIns="91272" tIns="45634" rIns="91272" bIns="45634" anchor="ctr"/>
          <a:lstStyle/>
          <a:p>
            <a:pPr>
              <a:defRPr/>
            </a:pPr>
            <a:fld id="{7ACC3DE6-4485-4FDD-AFF5-FB34669E12C0}" type="slidenum">
              <a:rPr lang="ko-KR" altLang="en-US" sz="1100" b="0">
                <a:solidFill>
                  <a:srgbClr val="039BE7"/>
                </a:solidFill>
                <a:latin typeface="맑은 고딕" pitchFamily="50" charset="-127"/>
                <a:ea typeface="맑은 고딕" pitchFamily="50" charset="-127"/>
              </a:rPr>
              <a:pPr>
                <a:defRPr/>
              </a:pPr>
              <a:t>‹#›</a:t>
            </a:fld>
            <a:endParaRPr lang="en-US" altLang="ko-KR" sz="1100" b="0">
              <a:solidFill>
                <a:srgbClr val="039BE7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 descr="삼성엔지니어링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96" y="6543677"/>
            <a:ext cx="13589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 descr="흑-speed 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92780" y="6453336"/>
            <a:ext cx="808162" cy="24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44872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5pPr>
      <a:lvl6pPr marL="456368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6pPr>
      <a:lvl7pPr marL="912739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7pPr>
      <a:lvl8pPr marL="1369104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8pPr>
      <a:lvl9pPr marL="1825476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275" indent="-3422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맑은 고딕" pitchFamily="50" charset="-127"/>
          <a:cs typeface="+mn-cs"/>
        </a:defRPr>
      </a:lvl1pPr>
      <a:lvl2pPr marL="741598" indent="-285228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2507" indent="-228179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97288" indent="-228179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3662" indent="-228179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0028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6639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276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79134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6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39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04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476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843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217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58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94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/>
          <p:nvPr/>
        </p:nvSpPr>
        <p:spPr>
          <a:xfrm>
            <a:off x="471487" y="1215129"/>
            <a:ext cx="8963026" cy="1920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2" tIns="0" rIns="91272" bIns="0"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PAP </a:t>
            </a:r>
            <a:r>
              <a:rPr lang="ko-KR" altLang="en-US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기능 정의 </a:t>
            </a:r>
            <a:r>
              <a:rPr lang="en-US" altLang="ko-KR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(5-1</a:t>
            </a:r>
            <a:r>
              <a:rPr lang="ko-KR" altLang="en-US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차 수정</a:t>
            </a:r>
            <a:r>
              <a:rPr lang="en-US" altLang="ko-KR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DB / UI /</a:t>
            </a:r>
            <a:r>
              <a:rPr lang="ko-KR" altLang="en-US" sz="2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 데이터 연동</a:t>
            </a:r>
            <a:r>
              <a:rPr lang="en-US" altLang="ko-KR" sz="2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-3</a:t>
            </a: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1485900" y="4473977"/>
            <a:ext cx="6934200" cy="899931"/>
          </a:xfrm>
        </p:spPr>
        <p:txBody>
          <a:bodyPr/>
          <a:lstStyle/>
          <a:p>
            <a:r>
              <a:rPr lang="ko-KR" altLang="en-US" sz="2100" spc="-117" dirty="0" err="1">
                <a:solidFill>
                  <a:schemeClr val="accent1">
                    <a:lumMod val="50000"/>
                  </a:schemeClr>
                </a:solidFill>
              </a:rPr>
              <a:t>공정설계팀</a:t>
            </a:r>
            <a:r>
              <a:rPr lang="en-US" altLang="ko-KR" sz="2100" spc="-117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ko-KR" altLang="en-US" sz="2100" spc="-117" dirty="0">
                <a:solidFill>
                  <a:schemeClr val="accent1">
                    <a:lumMod val="50000"/>
                  </a:schemeClr>
                </a:solidFill>
              </a:rPr>
              <a:t>화공기술센터</a:t>
            </a:r>
            <a:endParaRPr lang="en-US" altLang="ko-KR" sz="2100" spc="-117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sz="2100" spc="-117" dirty="0">
                <a:solidFill>
                  <a:schemeClr val="accent1">
                    <a:lumMod val="50000"/>
                  </a:schemeClr>
                </a:solidFill>
              </a:rPr>
              <a:t>2020.07.13</a:t>
            </a:r>
            <a:endParaRPr lang="en-US" altLang="ko-KR" sz="2100" spc="-117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4158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생성물 추출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09558" y="943870"/>
            <a:ext cx="2119531" cy="33855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[Export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메뉴 생성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]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652067"/>
              </p:ext>
            </p:extLst>
          </p:nvPr>
        </p:nvGraphicFramePr>
        <p:xfrm>
          <a:off x="208092" y="1310802"/>
          <a:ext cx="9548304" cy="695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9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메뉴이름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양식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대상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Instr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테이블에서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Breather Valve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sheet/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“B” &amp;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“Valve” </a:t>
                      </a:r>
                      <a:r>
                        <a:rPr lang="ko-KR" altLang="en-US" sz="1100" baseline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526"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Control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Valve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sheet/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Tx/>
                        <a:buChar char="-"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“F” &amp;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“Valve”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“L” &amp;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“Valve”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“P” &amp;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“Valve”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l" latinLnBrk="1">
                        <a:buFontTx/>
                        <a:buChar char="-"/>
                      </a:pP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Flowmeter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sheet/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Tx/>
                        <a:buChar char="-"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“F”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“Vortex”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“F”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“area”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l" latinLnBrk="1">
                        <a:buFontTx/>
                        <a:buChar char="-"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“F”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“Discrete single”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“F”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orif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“F”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“ultrasonic”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“R”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Level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sheet/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“L”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“Discrete single”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Pressure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sheet/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“P”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“Discrete single”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Safety Relief Valve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sheet/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1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en-US" altLang="ko-KR" sz="11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[</a:t>
                      </a:r>
                      <a:r>
                        <a:rPr lang="en-US" altLang="ko-KR" sz="1100" b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b="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Angle press relief valve</a:t>
                      </a:r>
                    </a:p>
                    <a:p>
                      <a:pPr marL="171450" indent="-171450" algn="l" latinLnBrk="1">
                        <a:buFontTx/>
                        <a:buChar char="-"/>
                      </a:pPr>
                      <a:endParaRPr lang="ko-KR" altLang="en-US" sz="11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Temperature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sheet/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“T”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“Discrete single”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“T”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“Well”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Breather Valve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Control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Valve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Flowmeter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Level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Pressure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Safety Relief Valve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Temperature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 bwMode="auto">
          <a:xfrm>
            <a:off x="5718174" y="866108"/>
            <a:ext cx="4187826" cy="444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wrap="square" lIns="0" tIns="53561" rIns="0" bIns="53561" rtlCol="0" anchor="ctr">
            <a:noAutofit/>
          </a:bodyPr>
          <a:lstStyle/>
          <a:p>
            <a:pPr latinLnBrk="1">
              <a:spcBef>
                <a:spcPts val="0"/>
              </a:spcBef>
              <a:spcAft>
                <a:spcPts val="1056"/>
              </a:spcAft>
            </a:pP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[</a:t>
            </a:r>
            <a:r>
              <a:rPr kumimoji="1" lang="en-US" altLang="ko-KR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Inst.Type</a:t>
            </a: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] </a:t>
            </a:r>
            <a:r>
              <a:rPr kumimoji="1" lang="ko-KR" alt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에 </a:t>
            </a: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“Interlock function”, “DCS function”</a:t>
            </a:r>
            <a:r>
              <a:rPr kumimoji="1" lang="ko-KR" alt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인 것</a:t>
            </a: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ko-KR" alt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제외</a:t>
            </a:r>
          </a:p>
        </p:txBody>
      </p:sp>
    </p:spTree>
    <p:extLst>
      <p:ext uri="{BB962C8B-B14F-4D97-AF65-F5344CB8AC3E}">
        <p14:creationId xmlns:p14="http://schemas.microsoft.com/office/powerpoint/2010/main" val="97031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생성물 추출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95163" y="1012479"/>
            <a:ext cx="7505263" cy="33855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[Export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메뉴 생성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] – export vessel sizing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72667" y="1431928"/>
            <a:ext cx="8528720" cy="132343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작화된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Vessel Item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대상으로 첨부파일 생성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(export) Calculation sheet - Vessel -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아이템이름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en-US" altLang="ko-KR" sz="1600" spc="-30" dirty="0" err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xlsx</a:t>
            </a:r>
            <a:endParaRPr lang="en-US" altLang="ko-KR" sz="1600" spc="-3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5163" y="3819191"/>
            <a:ext cx="9619288" cy="230832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작화여부에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상관없이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 marL="87312" lvl="0" algn="l"/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아래 파일을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받아들여서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Tag no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받는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통해서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작화에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사용되는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equipment </a:t>
            </a: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이름받는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방식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unitno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– code –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seq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– suffix)</a:t>
            </a:r>
          </a:p>
          <a:p>
            <a:pPr marL="87312" lvl="0" algn="l"/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eq_pressurized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레코드를 만들어서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eq_common_uid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없이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ID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TT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항목에 </a:t>
            </a: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반영후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data source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를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“calculation”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으로 반영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(import) Calculation sheet – Vessel.xlsx</a:t>
            </a: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9558" y="2979281"/>
            <a:ext cx="4990948" cy="33855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[Import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메뉴 생성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] – import vessel sizing</a:t>
            </a:r>
          </a:p>
        </p:txBody>
      </p:sp>
    </p:spTree>
    <p:extLst>
      <p:ext uri="{BB962C8B-B14F-4D97-AF65-F5344CB8AC3E}">
        <p14:creationId xmlns:p14="http://schemas.microsoft.com/office/powerpoint/2010/main" val="1459060836"/>
      </p:ext>
    </p:extLst>
  </p:cSld>
  <p:clrMapOvr>
    <a:masterClrMapping/>
  </p:clrMapOvr>
</p:sld>
</file>

<file path=ppt/theme/theme1.xml><?xml version="1.0" encoding="utf-8"?>
<a:theme xmlns:a="http://schemas.openxmlformats.org/drawingml/2006/main" name="1_TCS template">
  <a:themeElements>
    <a:clrScheme name="TCS template 10">
      <a:dk1>
        <a:srgbClr val="000066"/>
      </a:dk1>
      <a:lt1>
        <a:srgbClr val="FFFFFF"/>
      </a:lt1>
      <a:dk2>
        <a:srgbClr val="0047AB"/>
      </a:dk2>
      <a:lt2>
        <a:srgbClr val="B2B2B2"/>
      </a:lt2>
      <a:accent1>
        <a:srgbClr val="4664C8"/>
      </a:accent1>
      <a:accent2>
        <a:srgbClr val="8EA1DE"/>
      </a:accent2>
      <a:accent3>
        <a:srgbClr val="FFFFFF"/>
      </a:accent3>
      <a:accent4>
        <a:srgbClr val="000056"/>
      </a:accent4>
      <a:accent5>
        <a:srgbClr val="B0B8E0"/>
      </a:accent5>
      <a:accent6>
        <a:srgbClr val="8091C9"/>
      </a:accent6>
      <a:hlink>
        <a:srgbClr val="CCCCFF"/>
      </a:hlink>
      <a:folHlink>
        <a:srgbClr val="EAEAEA"/>
      </a:folHlink>
    </a:clrScheme>
    <a:fontScheme name="TCS template">
      <a:majorFont>
        <a:latin typeface="Lucida Sans Unicode"/>
        <a:ea typeface="HY견명조"/>
        <a:cs typeface=""/>
      </a:majorFont>
      <a:minorFont>
        <a:latin typeface="Lucida Sans Unicode"/>
        <a:ea typeface="HY견명조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 fontScale="47500" lnSpcReduction="20000"/>
      </a:bodyPr>
      <a:lstStyle>
        <a:defPPr marL="174625" marR="0" indent="-87313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Char char="•"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  <a:ea typeface="HY견명조" pitchFamily="18" charset="-127"/>
          </a:defRPr>
        </a:defPPr>
      </a:lstStyle>
    </a:spDef>
    <a:ln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solidFill>
          <a:schemeClr val="tx2">
            <a:lumMod val="40000"/>
            <a:lumOff val="60000"/>
          </a:schemeClr>
        </a:solidFill>
        <a:ln w="6350">
          <a:noFill/>
          <a:miter lim="800000"/>
          <a:headEnd/>
          <a:tailEnd/>
        </a:ln>
      </a:spPr>
      <a:bodyPr wrap="square" lIns="0" tIns="53561" rIns="0" bIns="53561" anchor="ctr">
        <a:noAutofit/>
      </a:bodyPr>
      <a:lstStyle>
        <a:defPPr latinLnBrk="1">
          <a:spcBef>
            <a:spcPts val="0"/>
          </a:spcBef>
          <a:spcAft>
            <a:spcPts val="1056"/>
          </a:spcAft>
          <a:defRPr kumimoji="1" sz="1600" b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anose="02030600000101010101" pitchFamily="18" charset="-127"/>
            <a:ea typeface="HY견고딕" panose="02030600000101010101" pitchFamily="18" charset="-127"/>
            <a:cs typeface="Arial" panose="020B0604020202020204" pitchFamily="34" charset="0"/>
            <a:sym typeface="Wingdings" panose="05000000000000000000" pitchFamily="2" charset="2"/>
          </a:defRPr>
        </a:defPPr>
      </a:lstStyle>
    </a:txDef>
  </a:objectDefaults>
  <a:extraClrSchemeLst>
    <a:extraClrScheme>
      <a:clrScheme name="TC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7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8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9">
        <a:dk1>
          <a:srgbClr val="000066"/>
        </a:dk1>
        <a:lt1>
          <a:srgbClr val="FFFFFF"/>
        </a:lt1>
        <a:dk2>
          <a:srgbClr val="000066"/>
        </a:dk2>
        <a:lt2>
          <a:srgbClr val="B2B2B2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0">
        <a:dk1>
          <a:srgbClr val="000066"/>
        </a:dk1>
        <a:lt1>
          <a:srgbClr val="FFFFFF"/>
        </a:lt1>
        <a:dk2>
          <a:srgbClr val="0047AB"/>
        </a:dk2>
        <a:lt2>
          <a:srgbClr val="B2B2B2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1">
        <a:dk1>
          <a:srgbClr val="000066"/>
        </a:dk1>
        <a:lt1>
          <a:srgbClr val="FFFFFF"/>
        </a:lt1>
        <a:dk2>
          <a:srgbClr val="0047AB"/>
        </a:dk2>
        <a:lt2>
          <a:srgbClr val="5F5F5F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penT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디자인 사용자 지정">
      <a:majorFont>
        <a:latin typeface="HY헤드라인M"/>
        <a:ea typeface="HY헤드라인M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bg1">
              <a:lumMod val="50000"/>
            </a:schemeClr>
          </a:solidFill>
          <a:miter lim="800000"/>
          <a:headEnd/>
          <a:tailEnd/>
        </a:ln>
      </a:spPr>
      <a:bodyPr lIns="54000" tIns="46800" rIns="54000" bIns="46800" anchor="ctr"/>
      <a:lstStyle>
        <a:defPPr eaLnBrk="1" hangingPunct="1">
          <a:spcBef>
            <a:spcPct val="0"/>
          </a:spcBef>
          <a:buFont typeface="Wingdings" pitchFamily="2" charset="2"/>
          <a:buNone/>
          <a:defRPr kumimoji="0" sz="1100" b="1" smtClean="0"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TCS template</Template>
  <TotalTime>204250</TotalTime>
  <Words>603</Words>
  <Application>Microsoft Office PowerPoint</Application>
  <PresentationFormat>A4 용지(210x297mm)</PresentationFormat>
  <Paragraphs>81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HY견고딕</vt:lpstr>
      <vt:lpstr>HY헤드라인M</vt:lpstr>
      <vt:lpstr>맑은 고딕</vt:lpstr>
      <vt:lpstr>삼성고딕 M</vt:lpstr>
      <vt:lpstr>Arial</vt:lpstr>
      <vt:lpstr>Lucida Sans Unicode</vt:lpstr>
      <vt:lpstr>Wingdings</vt:lpstr>
      <vt:lpstr>1_TCS template</vt:lpstr>
      <vt:lpstr>1_OpenTide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 – Sub title  –   Prepared for Client Name Date</dc:title>
  <dc:creator>user</dc:creator>
  <cp:lastModifiedBy>GeunHo Song</cp:lastModifiedBy>
  <cp:revision>6256</cp:revision>
  <cp:lastPrinted>2018-08-08T02:03:27Z</cp:lastPrinted>
  <dcterms:created xsi:type="dcterms:W3CDTF">2008-08-26T06:05:02Z</dcterms:created>
  <dcterms:modified xsi:type="dcterms:W3CDTF">2021-03-22T08:28:16Z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732BBEC068B16E02B3FF996FD6544A926558BF53919107C2C4187DEB7A64BB04</vt:lpwstr>
  </property>
  <property fmtid="{D5CDD505-2E9C-101B-9397-08002B2CF9AE}" pid="2" name="NSCPROP">
    <vt:lpwstr>NSCCustomProperty</vt:lpwstr>
  </property>
  <property fmtid="{D5CDD505-2E9C-101B-9397-08002B2CF9AE}" pid="3" name="NSCPROP_SA">
    <vt:lpwstr>\\66.10.103.36\Eng'g IT\00. GENERAL\01. 과제\02. 미래기술 과제\03. 배관 Auto Routing 최적화_이정규 선임\01. 메인자료\Auto Routing.pptx</vt:lpwstr>
  </property>
</Properties>
</file>