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6177" r:id="rId1"/>
    <p:sldMasterId id="2147486189" r:id="rId2"/>
  </p:sldMasterIdLst>
  <p:notesMasterIdLst>
    <p:notesMasterId r:id="rId6"/>
  </p:notesMasterIdLst>
  <p:handoutMasterIdLst>
    <p:handoutMasterId r:id="rId7"/>
  </p:handoutMasterIdLst>
  <p:sldIdLst>
    <p:sldId id="2501" r:id="rId3"/>
    <p:sldId id="2584" r:id="rId4"/>
    <p:sldId id="2585" r:id="rId5"/>
  </p:sldIdLst>
  <p:sldSz cx="9906000" cy="6858000" type="A4"/>
  <p:notesSz cx="6797675" cy="9926638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Lucida Sans Unicode" pitchFamily="34" charset="0"/>
        <a:ea typeface="HY견명조" pitchFamily="18" charset="-127"/>
        <a:cs typeface="+mn-cs"/>
      </a:defRPr>
    </a:lvl1pPr>
    <a:lvl2pPr marL="455694" algn="ctr" rtl="0" fontAlgn="base"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Lucida Sans Unicode" pitchFamily="34" charset="0"/>
        <a:ea typeface="HY견명조" pitchFamily="18" charset="-127"/>
        <a:cs typeface="+mn-cs"/>
      </a:defRPr>
    </a:lvl2pPr>
    <a:lvl3pPr marL="911392" algn="ctr" rtl="0" fontAlgn="base"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Lucida Sans Unicode" pitchFamily="34" charset="0"/>
        <a:ea typeface="HY견명조" pitchFamily="18" charset="-127"/>
        <a:cs typeface="+mn-cs"/>
      </a:defRPr>
    </a:lvl3pPr>
    <a:lvl4pPr marL="1367081" algn="ctr" rtl="0" fontAlgn="base"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Lucida Sans Unicode" pitchFamily="34" charset="0"/>
        <a:ea typeface="HY견명조" pitchFamily="18" charset="-127"/>
        <a:cs typeface="+mn-cs"/>
      </a:defRPr>
    </a:lvl4pPr>
    <a:lvl5pPr marL="1822777" algn="ctr" rtl="0" fontAlgn="base"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Lucida Sans Unicode" pitchFamily="34" charset="0"/>
        <a:ea typeface="HY견명조" pitchFamily="18" charset="-127"/>
        <a:cs typeface="+mn-cs"/>
      </a:defRPr>
    </a:lvl5pPr>
    <a:lvl6pPr marL="2278472" algn="l" defTabSz="911392" rtl="0" eaLnBrk="1" latinLnBrk="1" hangingPunct="1">
      <a:defRPr sz="1400" b="1" kern="1200">
        <a:solidFill>
          <a:schemeClr val="tx1"/>
        </a:solidFill>
        <a:latin typeface="Lucida Sans Unicode" pitchFamily="34" charset="0"/>
        <a:ea typeface="HY견명조" pitchFamily="18" charset="-127"/>
        <a:cs typeface="+mn-cs"/>
      </a:defRPr>
    </a:lvl6pPr>
    <a:lvl7pPr marL="2734171" algn="l" defTabSz="911392" rtl="0" eaLnBrk="1" latinLnBrk="1" hangingPunct="1">
      <a:defRPr sz="1400" b="1" kern="1200">
        <a:solidFill>
          <a:schemeClr val="tx1"/>
        </a:solidFill>
        <a:latin typeface="Lucida Sans Unicode" pitchFamily="34" charset="0"/>
        <a:ea typeface="HY견명조" pitchFamily="18" charset="-127"/>
        <a:cs typeface="+mn-cs"/>
      </a:defRPr>
    </a:lvl7pPr>
    <a:lvl8pPr marL="3189860" algn="l" defTabSz="911392" rtl="0" eaLnBrk="1" latinLnBrk="1" hangingPunct="1">
      <a:defRPr sz="1400" b="1" kern="1200">
        <a:solidFill>
          <a:schemeClr val="tx1"/>
        </a:solidFill>
        <a:latin typeface="Lucida Sans Unicode" pitchFamily="34" charset="0"/>
        <a:ea typeface="HY견명조" pitchFamily="18" charset="-127"/>
        <a:cs typeface="+mn-cs"/>
      </a:defRPr>
    </a:lvl8pPr>
    <a:lvl9pPr marL="3645555" algn="l" defTabSz="911392" rtl="0" eaLnBrk="1" latinLnBrk="1" hangingPunct="1">
      <a:defRPr sz="1400" b="1" kern="1200">
        <a:solidFill>
          <a:schemeClr val="tx1"/>
        </a:solidFill>
        <a:latin typeface="Lucida Sans Unicode" pitchFamily="34" charset="0"/>
        <a:ea typeface="HY견명조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55">
          <p15:clr>
            <a:srgbClr val="A4A3A4"/>
          </p15:clr>
        </p15:guide>
        <p15:guide id="2" pos="3115">
          <p15:clr>
            <a:srgbClr val="A4A3A4"/>
          </p15:clr>
        </p15:guide>
        <p15:guide id="3" orient="horz" pos="2639">
          <p15:clr>
            <a:srgbClr val="A4A3A4"/>
          </p15:clr>
        </p15:guide>
        <p15:guide id="4" pos="311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11" userDrawn="1">
          <p15:clr>
            <a:srgbClr val="A4A3A4"/>
          </p15:clr>
        </p15:guide>
        <p15:guide id="2" pos="2140" userDrawn="1">
          <p15:clr>
            <a:srgbClr val="A4A3A4"/>
          </p15:clr>
        </p15:guide>
        <p15:guide id="3" orient="horz" pos="312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F9900"/>
    <a:srgbClr val="F6C2E3"/>
    <a:srgbClr val="B88C00"/>
    <a:srgbClr val="C80000"/>
    <a:srgbClr val="A10501"/>
    <a:srgbClr val="E5F9C1"/>
    <a:srgbClr val="DDE3D5"/>
    <a:srgbClr val="81F828"/>
    <a:srgbClr val="ACFA7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85BE263C-DBD7-4A20-BB59-AAB30ACAA65A}" styleName="보통 스타일 3 - 강조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보통 스타일 2 - 강조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D7B26C5-4107-4FEC-AEDC-1716B250A1EF}" styleName="밝은 스타일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51" autoAdjust="0"/>
    <p:restoredTop sz="87472" autoAdjust="0"/>
  </p:normalViewPr>
  <p:slideViewPr>
    <p:cSldViewPr snapToGrid="0" snapToObjects="1" showGuides="1">
      <p:cViewPr varScale="1">
        <p:scale>
          <a:sx n="114" d="100"/>
          <a:sy n="114" d="100"/>
        </p:scale>
        <p:origin x="1362" y="84"/>
      </p:cViewPr>
      <p:guideLst>
        <p:guide orient="horz" pos="655"/>
        <p:guide pos="3115"/>
        <p:guide orient="horz" pos="2639"/>
        <p:guide pos="311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 showGuides="1">
      <p:cViewPr varScale="1">
        <p:scale>
          <a:sx n="76" d="100"/>
          <a:sy n="76" d="100"/>
        </p:scale>
        <p:origin x="-3330" y="-84"/>
      </p:cViewPr>
      <p:guideLst>
        <p:guide orient="horz" pos="3111"/>
        <p:guide pos="2140"/>
        <p:guide orient="horz" pos="312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8" y="7"/>
            <a:ext cx="294639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10" tIns="46055" rIns="92110" bIns="46055" numCol="1" anchor="t" anchorCtr="0" compatLnSpc="1">
            <a:prstTxWarp prst="textNoShape">
              <a:avLst/>
            </a:prstTxWarp>
          </a:bodyPr>
          <a:lstStyle>
            <a:lvl1pPr algn="l" latinLnBrk="1">
              <a:defRPr kumimoji="1" sz="1200" b="0"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85" y="7"/>
            <a:ext cx="294639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10" tIns="46055" rIns="92110" bIns="46055" numCol="1" anchor="t" anchorCtr="0" compatLnSpc="1">
            <a:prstTxWarp prst="textNoShape">
              <a:avLst/>
            </a:prstTxWarp>
          </a:bodyPr>
          <a:lstStyle>
            <a:lvl1pPr algn="r" latinLnBrk="1">
              <a:defRPr kumimoji="1" sz="1200" b="0"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8" y="9430329"/>
            <a:ext cx="2946399" cy="49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10" tIns="46055" rIns="92110" bIns="46055" numCol="1" anchor="b" anchorCtr="0" compatLnSpc="1">
            <a:prstTxWarp prst="textNoShape">
              <a:avLst/>
            </a:prstTxWarp>
          </a:bodyPr>
          <a:lstStyle>
            <a:lvl1pPr algn="l" latinLnBrk="1">
              <a:defRPr kumimoji="1" sz="1200" b="0"/>
            </a:lvl1pPr>
          </a:lstStyle>
          <a:p>
            <a:pPr>
              <a:defRPr/>
            </a:pPr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83893358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8" y="7"/>
            <a:ext cx="294639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10" tIns="46055" rIns="92110" bIns="46055" numCol="1" anchor="t" anchorCtr="0" compatLnSpc="1">
            <a:prstTxWarp prst="textNoShape">
              <a:avLst/>
            </a:prstTxWarp>
          </a:bodyPr>
          <a:lstStyle>
            <a:lvl1pPr algn="l" latinLnBrk="1">
              <a:defRPr kumimoji="1" sz="1200" b="0"/>
            </a:lvl1pPr>
          </a:lstStyle>
          <a:p>
            <a:pPr>
              <a:defRPr/>
            </a:pPr>
            <a:endParaRPr lang="ko-KR" altLang="ko-KR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85" y="7"/>
            <a:ext cx="294639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10" tIns="46055" rIns="92110" bIns="46055" numCol="1" anchor="t" anchorCtr="0" compatLnSpc="1">
            <a:prstTxWarp prst="textNoShape">
              <a:avLst/>
            </a:prstTxWarp>
          </a:bodyPr>
          <a:lstStyle>
            <a:lvl1pPr algn="r" latinLnBrk="1">
              <a:defRPr kumimoji="1" sz="1200" b="0"/>
            </a:lvl1pPr>
          </a:lstStyle>
          <a:p>
            <a:pPr>
              <a:defRPr/>
            </a:pPr>
            <a:endParaRPr lang="ko-KR" altLang="ko-KR"/>
          </a:p>
        </p:txBody>
      </p:sp>
      <p:sp>
        <p:nvSpPr>
          <p:cNvPr id="450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11200" y="744538"/>
            <a:ext cx="537845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83" y="4714391"/>
            <a:ext cx="4984750" cy="4466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10" tIns="46055" rIns="92110" bIns="4605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ko-KR" noProof="0"/>
              <a:t>마스터 문자열 유형 편집</a:t>
            </a:r>
          </a:p>
          <a:p>
            <a:pPr lvl="1"/>
            <a:r>
              <a:rPr lang="ko-KR" altLang="ko-KR" noProof="0"/>
              <a:t>둘째 수준</a:t>
            </a:r>
          </a:p>
          <a:p>
            <a:pPr lvl="2"/>
            <a:r>
              <a:rPr lang="ko-KR" altLang="ko-KR" noProof="0"/>
              <a:t>셋째 수준</a:t>
            </a:r>
          </a:p>
          <a:p>
            <a:pPr lvl="3"/>
            <a:r>
              <a:rPr lang="ko-KR" altLang="ko-KR" noProof="0"/>
              <a:t>넷째 수준</a:t>
            </a:r>
          </a:p>
          <a:p>
            <a:pPr lvl="4"/>
            <a:r>
              <a:rPr lang="ko-KR" altLang="ko-KR" noProof="0"/>
              <a:t>다섯째 수준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8" y="9430329"/>
            <a:ext cx="2946399" cy="49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10" tIns="46055" rIns="92110" bIns="46055" numCol="1" anchor="b" anchorCtr="0" compatLnSpc="1">
            <a:prstTxWarp prst="textNoShape">
              <a:avLst/>
            </a:prstTxWarp>
          </a:bodyPr>
          <a:lstStyle>
            <a:lvl1pPr algn="l" latinLnBrk="1">
              <a:defRPr kumimoji="1" sz="1200" b="0"/>
            </a:lvl1pPr>
          </a:lstStyle>
          <a:p>
            <a:pPr>
              <a:defRPr/>
            </a:pPr>
            <a:endParaRPr lang="ko-KR" altLang="ko-KR"/>
          </a:p>
        </p:txBody>
      </p:sp>
    </p:spTree>
    <p:extLst>
      <p:ext uri="{BB962C8B-B14F-4D97-AF65-F5344CB8AC3E}">
        <p14:creationId xmlns:p14="http://schemas.microsoft.com/office/powerpoint/2010/main" val="391099332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Lucida Sans Unicode" pitchFamily="34" charset="0"/>
        <a:ea typeface="HY견명조" pitchFamily="18" charset="-127"/>
        <a:cs typeface="+mn-cs"/>
      </a:defRPr>
    </a:lvl1pPr>
    <a:lvl2pPr marL="455694"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Lucida Sans Unicode" pitchFamily="34" charset="0"/>
        <a:ea typeface="HY견명조" pitchFamily="18" charset="-127"/>
        <a:cs typeface="+mn-cs"/>
      </a:defRPr>
    </a:lvl2pPr>
    <a:lvl3pPr marL="911392"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Lucida Sans Unicode" pitchFamily="34" charset="0"/>
        <a:ea typeface="HY견명조" pitchFamily="18" charset="-127"/>
        <a:cs typeface="+mn-cs"/>
      </a:defRPr>
    </a:lvl3pPr>
    <a:lvl4pPr marL="1367081"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Lucida Sans Unicode" pitchFamily="34" charset="0"/>
        <a:ea typeface="HY견명조" pitchFamily="18" charset="-127"/>
        <a:cs typeface="+mn-cs"/>
      </a:defRPr>
    </a:lvl4pPr>
    <a:lvl5pPr marL="1822777"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Lucida Sans Unicode" pitchFamily="34" charset="0"/>
        <a:ea typeface="HY견명조" pitchFamily="18" charset="-127"/>
        <a:cs typeface="+mn-cs"/>
      </a:defRPr>
    </a:lvl5pPr>
    <a:lvl6pPr marL="2278472" algn="l" defTabSz="911392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34171" algn="l" defTabSz="911392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89860" algn="l" defTabSz="911392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45555" algn="l" defTabSz="911392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8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42950" y="2414639"/>
            <a:ext cx="8420100" cy="430572"/>
          </a:xfrm>
          <a:prstGeom prst="rect">
            <a:avLst/>
          </a:prstGeom>
        </p:spPr>
        <p:txBody>
          <a:bodyPr/>
          <a:lstStyle>
            <a:lvl1pPr algn="ctr">
              <a:lnSpc>
                <a:spcPct val="110000"/>
              </a:lnSpc>
              <a:spcAft>
                <a:spcPct val="20000"/>
              </a:spcAft>
              <a:defRPr sz="2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48128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85900" y="3886228"/>
            <a:ext cx="6934200" cy="445961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직사각형 3"/>
          <p:cNvSpPr/>
          <p:nvPr userDrawn="1"/>
        </p:nvSpPr>
        <p:spPr bwMode="auto">
          <a:xfrm>
            <a:off x="0" y="6597351"/>
            <a:ext cx="9906000" cy="260647"/>
          </a:xfrm>
          <a:prstGeom prst="rect">
            <a:avLst/>
          </a:prstGeom>
          <a:solidFill>
            <a:schemeClr val="bg1">
              <a:lumMod val="85000"/>
            </a:schemeClr>
          </a:solidFill>
          <a:ln w="317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42239" tIns="0" rIns="42239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r"/>
            <a:r>
              <a:rPr lang="en-US" altLang="ko-KR" sz="1100" b="0" dirty="0">
                <a:solidFill>
                  <a:schemeClr val="tx1">
                    <a:lumMod val="75000"/>
                    <a:lumOff val="25000"/>
                  </a:schemeClr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                                                                                                                                     『 </a:t>
            </a:r>
            <a:r>
              <a:rPr lang="ko-KR" altLang="en-US" sz="1100" b="0" dirty="0">
                <a:solidFill>
                  <a:schemeClr val="tx1">
                    <a:lumMod val="75000"/>
                    <a:lumOff val="25000"/>
                  </a:schemeClr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안전이 경영의 제 </a:t>
            </a:r>
            <a:r>
              <a:rPr lang="en-US" altLang="ko-KR" sz="1100" b="0" dirty="0">
                <a:solidFill>
                  <a:schemeClr val="tx1">
                    <a:lumMod val="75000"/>
                    <a:lumOff val="25000"/>
                  </a:schemeClr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1 </a:t>
            </a:r>
            <a:r>
              <a:rPr lang="ko-KR" altLang="en-US" sz="1100" b="0" dirty="0">
                <a:solidFill>
                  <a:schemeClr val="tx1">
                    <a:lumMod val="75000"/>
                    <a:lumOff val="25000"/>
                  </a:schemeClr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원칙이다 </a:t>
            </a:r>
            <a:r>
              <a:rPr lang="en-US" altLang="ko-KR" sz="1100" b="0" dirty="0">
                <a:solidFill>
                  <a:schemeClr val="tx1">
                    <a:lumMod val="75000"/>
                    <a:lumOff val="25000"/>
                  </a:schemeClr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』</a:t>
            </a:r>
            <a:endParaRPr lang="ko-KR" altLang="en-US" sz="1100" b="0" dirty="0">
              <a:solidFill>
                <a:schemeClr val="tx1">
                  <a:lumMod val="75000"/>
                  <a:lumOff val="25000"/>
                </a:schemeClr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9255424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88938" y="511190"/>
            <a:ext cx="9120187" cy="599849"/>
          </a:xfrm>
          <a:prstGeom prst="rect">
            <a:avLst/>
          </a:prstGeom>
        </p:spPr>
        <p:txBody>
          <a:bodyPr/>
          <a:lstStyle>
            <a:lvl1pPr>
              <a:defRPr>
                <a:latin typeface="HY견고딕" pitchFamily="18" charset="-127"/>
                <a:ea typeface="HY견고딕" pitchFamily="18" charset="-127"/>
              </a:defRPr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135516" y="950920"/>
            <a:ext cx="5378395" cy="1831271"/>
          </a:xfrm>
        </p:spPr>
        <p:txBody>
          <a:bodyPr vert="eaVert"/>
          <a:lstStyle>
            <a:lvl1pPr>
              <a:defRPr>
                <a:latin typeface="HY견고딕" pitchFamily="18" charset="-127"/>
                <a:ea typeface="HY견고딕" pitchFamily="18" charset="-127"/>
              </a:defRPr>
            </a:lvl1pPr>
            <a:lvl2pPr>
              <a:defRPr>
                <a:latin typeface="HY견고딕" pitchFamily="18" charset="-127"/>
                <a:ea typeface="HY견고딕" pitchFamily="18" charset="-127"/>
              </a:defRPr>
            </a:lvl2pPr>
            <a:lvl3pPr>
              <a:defRPr>
                <a:latin typeface="HY견고딕" pitchFamily="18" charset="-127"/>
                <a:ea typeface="HY견고딕" pitchFamily="18" charset="-127"/>
              </a:defRPr>
            </a:lvl3pPr>
            <a:lvl4pPr>
              <a:defRPr>
                <a:latin typeface="HY견고딕" pitchFamily="18" charset="-127"/>
                <a:ea typeface="HY견고딕" pitchFamily="18" charset="-127"/>
              </a:defRPr>
            </a:lvl4pPr>
            <a:lvl5pPr>
              <a:defRPr>
                <a:latin typeface="HY견고딕" pitchFamily="18" charset="-127"/>
                <a:ea typeface="HY견고딕" pitchFamily="18" charset="-127"/>
              </a:defRPr>
            </a:lvl5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</p:spTree>
    <p:extLst>
      <p:ext uri="{BB962C8B-B14F-4D97-AF65-F5344CB8AC3E}">
        <p14:creationId xmlns:p14="http://schemas.microsoft.com/office/powerpoint/2010/main" val="1016112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7482567" y="511185"/>
            <a:ext cx="2031325" cy="2251075"/>
          </a:xfrm>
          <a:prstGeom prst="rect">
            <a:avLst/>
          </a:prstGeom>
        </p:spPr>
        <p:txBody>
          <a:bodyPr vert="eaVert"/>
          <a:lstStyle>
            <a:lvl1pPr>
              <a:defRPr>
                <a:latin typeface="HY견고딕" pitchFamily="18" charset="-127"/>
                <a:ea typeface="HY견고딕" pitchFamily="18" charset="-127"/>
              </a:defRPr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2625220" y="511185"/>
            <a:ext cx="4455066" cy="2251075"/>
          </a:xfrm>
        </p:spPr>
        <p:txBody>
          <a:bodyPr vert="eaVert"/>
          <a:lstStyle>
            <a:lvl1pPr>
              <a:defRPr>
                <a:latin typeface="HY견고딕" pitchFamily="18" charset="-127"/>
                <a:ea typeface="HY견고딕" pitchFamily="18" charset="-127"/>
              </a:defRPr>
            </a:lvl1pPr>
            <a:lvl2pPr>
              <a:defRPr>
                <a:latin typeface="HY견고딕" pitchFamily="18" charset="-127"/>
                <a:ea typeface="HY견고딕" pitchFamily="18" charset="-127"/>
              </a:defRPr>
            </a:lvl2pPr>
            <a:lvl3pPr>
              <a:defRPr>
                <a:latin typeface="HY견고딕" pitchFamily="18" charset="-127"/>
                <a:ea typeface="HY견고딕" pitchFamily="18" charset="-127"/>
              </a:defRPr>
            </a:lvl3pPr>
            <a:lvl4pPr>
              <a:defRPr>
                <a:latin typeface="HY견고딕" pitchFamily="18" charset="-127"/>
                <a:ea typeface="HY견고딕" pitchFamily="18" charset="-127"/>
              </a:defRPr>
            </a:lvl4pPr>
            <a:lvl5pPr>
              <a:defRPr>
                <a:latin typeface="HY견고딕" pitchFamily="18" charset="-127"/>
                <a:ea typeface="HY견고딕" pitchFamily="18" charset="-127"/>
              </a:defRPr>
            </a:lvl5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</p:spTree>
    <p:extLst>
      <p:ext uri="{BB962C8B-B14F-4D97-AF65-F5344CB8AC3E}">
        <p14:creationId xmlns:p14="http://schemas.microsoft.com/office/powerpoint/2010/main" val="41539521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90532" y="1440234"/>
            <a:ext cx="9123363" cy="2723508"/>
          </a:xfrm>
        </p:spPr>
        <p:txBody>
          <a:bodyPr/>
          <a:lstStyle>
            <a:lvl1pPr>
              <a:defRPr sz="3300">
                <a:latin typeface="HY견고딕" pitchFamily="18" charset="-127"/>
                <a:ea typeface="HY견고딕" pitchFamily="18" charset="-127"/>
              </a:defRPr>
            </a:lvl1pPr>
            <a:lvl2pPr>
              <a:defRPr sz="2300">
                <a:latin typeface="HY견고딕" pitchFamily="18" charset="-127"/>
                <a:ea typeface="HY견고딕" pitchFamily="18" charset="-127"/>
              </a:defRPr>
            </a:lvl2pPr>
            <a:lvl3pPr>
              <a:defRPr sz="2300">
                <a:latin typeface="HY견고딕" pitchFamily="18" charset="-127"/>
                <a:ea typeface="HY견고딕" pitchFamily="18" charset="-127"/>
              </a:defRPr>
            </a:lvl3pPr>
            <a:lvl4pPr>
              <a:defRPr sz="2300">
                <a:latin typeface="HY견고딕" pitchFamily="18" charset="-127"/>
                <a:ea typeface="HY견고딕" pitchFamily="18" charset="-127"/>
              </a:defRPr>
            </a:lvl4pPr>
            <a:lvl5pPr>
              <a:defRPr sz="2300">
                <a:latin typeface="HY견고딕" pitchFamily="18" charset="-127"/>
                <a:ea typeface="HY견고딕" pitchFamily="18" charset="-127"/>
              </a:defRPr>
            </a:lvl5pPr>
          </a:lstStyle>
          <a:p>
            <a:pPr lvl="0"/>
            <a:r>
              <a:rPr lang="ko-KR" altLang="en-US" dirty="0"/>
              <a:t>마스터 텍스트 스타일을 편집합니다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</a:p>
        </p:txBody>
      </p:sp>
      <p:sp>
        <p:nvSpPr>
          <p:cNvPr id="4" name="직사각형 3"/>
          <p:cNvSpPr/>
          <p:nvPr userDrawn="1"/>
        </p:nvSpPr>
        <p:spPr bwMode="auto">
          <a:xfrm>
            <a:off x="0" y="6597351"/>
            <a:ext cx="9906000" cy="260647"/>
          </a:xfrm>
          <a:prstGeom prst="rect">
            <a:avLst/>
          </a:prstGeom>
          <a:solidFill>
            <a:schemeClr val="bg1">
              <a:lumMod val="85000"/>
            </a:schemeClr>
          </a:solidFill>
          <a:ln w="317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42239" tIns="0" rIns="42239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r"/>
            <a:r>
              <a:rPr lang="en-US" altLang="ko-KR" sz="1100" b="0" dirty="0">
                <a:solidFill>
                  <a:schemeClr val="tx1">
                    <a:lumMod val="75000"/>
                    <a:lumOff val="25000"/>
                  </a:schemeClr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                                                                                                                                     『 </a:t>
            </a:r>
            <a:r>
              <a:rPr lang="ko-KR" altLang="en-US" sz="1100" b="0" dirty="0">
                <a:solidFill>
                  <a:schemeClr val="tx1">
                    <a:lumMod val="75000"/>
                    <a:lumOff val="25000"/>
                  </a:schemeClr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안전이 경영의 제 </a:t>
            </a:r>
            <a:r>
              <a:rPr lang="en-US" altLang="ko-KR" sz="1100" b="0" dirty="0">
                <a:solidFill>
                  <a:schemeClr val="tx1">
                    <a:lumMod val="75000"/>
                    <a:lumOff val="25000"/>
                  </a:schemeClr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1 </a:t>
            </a:r>
            <a:r>
              <a:rPr lang="ko-KR" altLang="en-US" sz="1100" b="0" dirty="0">
                <a:solidFill>
                  <a:schemeClr val="tx1">
                    <a:lumMod val="75000"/>
                    <a:lumOff val="25000"/>
                  </a:schemeClr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원칙이다 </a:t>
            </a:r>
            <a:r>
              <a:rPr lang="en-US" altLang="ko-KR" sz="1100" b="0" dirty="0">
                <a:solidFill>
                  <a:schemeClr val="tx1">
                    <a:lumMod val="75000"/>
                    <a:lumOff val="25000"/>
                  </a:schemeClr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』</a:t>
            </a:r>
            <a:endParaRPr lang="ko-KR" altLang="en-US" sz="1100" b="0" dirty="0">
              <a:solidFill>
                <a:schemeClr val="tx1">
                  <a:lumMod val="75000"/>
                  <a:lumOff val="25000"/>
                </a:schemeClr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8285158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82638" y="4406929"/>
            <a:ext cx="8420100" cy="707571"/>
          </a:xfrm>
          <a:prstGeom prst="rect">
            <a:avLst/>
          </a:prstGeo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82638" y="4007136"/>
            <a:ext cx="8420100" cy="399794"/>
          </a:xfrm>
        </p:spPr>
        <p:txBody>
          <a:bodyPr anchor="b"/>
          <a:lstStyle>
            <a:lvl1pPr marL="0" indent="0">
              <a:buNone/>
              <a:defRPr sz="2000"/>
            </a:lvl1pPr>
            <a:lvl2pPr marL="455694" indent="0">
              <a:buNone/>
              <a:defRPr sz="1800"/>
            </a:lvl2pPr>
            <a:lvl3pPr marL="911392" indent="0">
              <a:buNone/>
              <a:defRPr sz="1600"/>
            </a:lvl3pPr>
            <a:lvl4pPr marL="1367081" indent="0">
              <a:buNone/>
              <a:defRPr sz="1400"/>
            </a:lvl4pPr>
            <a:lvl5pPr marL="1822777" indent="0">
              <a:buNone/>
              <a:defRPr sz="1400"/>
            </a:lvl5pPr>
            <a:lvl6pPr marL="2278472" indent="0">
              <a:buNone/>
              <a:defRPr sz="1400"/>
            </a:lvl6pPr>
            <a:lvl7pPr marL="2734171" indent="0">
              <a:buNone/>
              <a:defRPr sz="1400"/>
            </a:lvl7pPr>
            <a:lvl8pPr marL="3189860" indent="0">
              <a:buNone/>
              <a:defRPr sz="1400"/>
            </a:lvl8pPr>
            <a:lvl9pPr marL="3645555" indent="0">
              <a:buNone/>
              <a:defRPr sz="14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</p:spTree>
    <p:extLst>
      <p:ext uri="{BB962C8B-B14F-4D97-AF65-F5344CB8AC3E}">
        <p14:creationId xmlns:p14="http://schemas.microsoft.com/office/powerpoint/2010/main" val="7083332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88938" y="511194"/>
            <a:ext cx="9120187" cy="599849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390525" y="950934"/>
            <a:ext cx="4484688" cy="2777368"/>
          </a:xfrm>
        </p:spPr>
        <p:txBody>
          <a:bodyPr/>
          <a:lstStyle>
            <a:lvl1pPr>
              <a:defRPr sz="2800">
                <a:latin typeface="HY견고딕" pitchFamily="18" charset="-127"/>
                <a:ea typeface="HY견고딕" pitchFamily="18" charset="-127"/>
              </a:defRPr>
            </a:lvl1pPr>
            <a:lvl2pPr>
              <a:defRPr sz="2300">
                <a:latin typeface="HY견고딕" pitchFamily="18" charset="-127"/>
                <a:ea typeface="HY견고딕" pitchFamily="18" charset="-127"/>
              </a:defRPr>
            </a:lvl2pPr>
            <a:lvl3pPr>
              <a:defRPr sz="2000">
                <a:latin typeface="HY견고딕" pitchFamily="18" charset="-127"/>
                <a:ea typeface="HY견고딕" pitchFamily="18" charset="-127"/>
              </a:defRPr>
            </a:lvl3pPr>
            <a:lvl4pPr>
              <a:defRPr sz="1800">
                <a:latin typeface="HY견고딕" pitchFamily="18" charset="-127"/>
                <a:ea typeface="HY견고딕" pitchFamily="18" charset="-127"/>
              </a:defRPr>
            </a:lvl4pPr>
            <a:lvl5pPr>
              <a:defRPr sz="1800">
                <a:latin typeface="HY견고딕" pitchFamily="18" charset="-127"/>
                <a:ea typeface="HY견고딕" pitchFamily="18" charset="-127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dirty="0"/>
              <a:t>마스터 텍스트 스타일을 편집합니다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5027658" y="950934"/>
            <a:ext cx="4486275" cy="2777368"/>
          </a:xfrm>
        </p:spPr>
        <p:txBody>
          <a:bodyPr/>
          <a:lstStyle>
            <a:lvl1pPr>
              <a:defRPr sz="2800">
                <a:latin typeface="HY견고딕" pitchFamily="18" charset="-127"/>
                <a:ea typeface="HY견고딕" pitchFamily="18" charset="-127"/>
              </a:defRPr>
            </a:lvl1pPr>
            <a:lvl2pPr>
              <a:defRPr sz="2300">
                <a:latin typeface="HY견고딕" pitchFamily="18" charset="-127"/>
                <a:ea typeface="HY견고딕" pitchFamily="18" charset="-127"/>
              </a:defRPr>
            </a:lvl2pPr>
            <a:lvl3pPr>
              <a:defRPr sz="2000">
                <a:latin typeface="HY견고딕" pitchFamily="18" charset="-127"/>
                <a:ea typeface="HY견고딕" pitchFamily="18" charset="-127"/>
              </a:defRPr>
            </a:lvl3pPr>
            <a:lvl4pPr>
              <a:defRPr sz="1800">
                <a:latin typeface="HY견고딕" pitchFamily="18" charset="-127"/>
                <a:ea typeface="HY견고딕" pitchFamily="18" charset="-127"/>
              </a:defRPr>
            </a:lvl4pPr>
            <a:lvl5pPr>
              <a:defRPr sz="1800">
                <a:latin typeface="HY견고딕" pitchFamily="18" charset="-127"/>
                <a:ea typeface="HY견고딕" pitchFamily="18" charset="-127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</p:spTree>
    <p:extLst>
      <p:ext uri="{BB962C8B-B14F-4D97-AF65-F5344CB8AC3E}">
        <p14:creationId xmlns:p14="http://schemas.microsoft.com/office/powerpoint/2010/main" val="18993114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95300" y="274681"/>
            <a:ext cx="8915400" cy="599849"/>
          </a:xfrm>
          <a:prstGeom prst="rect">
            <a:avLst/>
          </a:prstGeom>
        </p:spPr>
        <p:txBody>
          <a:bodyPr/>
          <a:lstStyle>
            <a:lvl1pPr>
              <a:defRPr>
                <a:latin typeface="HY견고딕" pitchFamily="18" charset="-127"/>
                <a:ea typeface="HY견고딕" pitchFamily="18" charset="-127"/>
              </a:defRPr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95300" y="1375003"/>
            <a:ext cx="4376738" cy="799904"/>
          </a:xfrm>
        </p:spPr>
        <p:txBody>
          <a:bodyPr anchor="b"/>
          <a:lstStyle>
            <a:lvl1pPr marL="0" indent="0">
              <a:buNone/>
              <a:defRPr sz="2300" b="1">
                <a:latin typeface="HY견고딕" pitchFamily="18" charset="-127"/>
                <a:ea typeface="HY견고딕" pitchFamily="18" charset="-127"/>
              </a:defRPr>
            </a:lvl1pPr>
            <a:lvl2pPr marL="455694" indent="0">
              <a:buNone/>
              <a:defRPr sz="2000" b="1"/>
            </a:lvl2pPr>
            <a:lvl3pPr marL="911392" indent="0">
              <a:buNone/>
              <a:defRPr sz="1800" b="1"/>
            </a:lvl3pPr>
            <a:lvl4pPr marL="1367081" indent="0">
              <a:buNone/>
              <a:defRPr sz="1600" b="1"/>
            </a:lvl4pPr>
            <a:lvl5pPr marL="1822777" indent="0">
              <a:buNone/>
              <a:defRPr sz="1600" b="1"/>
            </a:lvl5pPr>
            <a:lvl6pPr marL="2278472" indent="0">
              <a:buNone/>
              <a:defRPr sz="1600" b="1"/>
            </a:lvl6pPr>
            <a:lvl7pPr marL="2734171" indent="0">
              <a:buNone/>
              <a:defRPr sz="1600" b="1"/>
            </a:lvl7pPr>
            <a:lvl8pPr marL="3189860" indent="0">
              <a:buNone/>
              <a:defRPr sz="1600" b="1"/>
            </a:lvl8pPr>
            <a:lvl9pPr marL="3645555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95300" y="2174898"/>
            <a:ext cx="4376738" cy="2415731"/>
          </a:xfrm>
        </p:spPr>
        <p:txBody>
          <a:bodyPr/>
          <a:lstStyle>
            <a:lvl1pPr>
              <a:defRPr sz="2300">
                <a:latin typeface="HY견고딕" pitchFamily="18" charset="-127"/>
                <a:ea typeface="HY견고딕" pitchFamily="18" charset="-127"/>
              </a:defRPr>
            </a:lvl1pPr>
            <a:lvl2pPr>
              <a:defRPr sz="2000">
                <a:latin typeface="HY견고딕" pitchFamily="18" charset="-127"/>
                <a:ea typeface="HY견고딕" pitchFamily="18" charset="-127"/>
              </a:defRPr>
            </a:lvl2pPr>
            <a:lvl3pPr>
              <a:defRPr sz="1800">
                <a:latin typeface="HY견고딕" pitchFamily="18" charset="-127"/>
                <a:ea typeface="HY견고딕" pitchFamily="18" charset="-127"/>
              </a:defRPr>
            </a:lvl3pPr>
            <a:lvl4pPr>
              <a:defRPr sz="1600">
                <a:latin typeface="HY견고딕" pitchFamily="18" charset="-127"/>
                <a:ea typeface="HY견고딕" pitchFamily="18" charset="-127"/>
              </a:defRPr>
            </a:lvl4pPr>
            <a:lvl5pPr>
              <a:defRPr sz="1600">
                <a:latin typeface="HY견고딕" pitchFamily="18" charset="-127"/>
                <a:ea typeface="HY견고딕" pitchFamily="18" charset="-127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5032415" y="1375003"/>
            <a:ext cx="4378325" cy="799904"/>
          </a:xfrm>
        </p:spPr>
        <p:txBody>
          <a:bodyPr anchor="b"/>
          <a:lstStyle>
            <a:lvl1pPr marL="0" indent="0">
              <a:buNone/>
              <a:defRPr sz="2300" b="1">
                <a:latin typeface="HY견고딕" pitchFamily="18" charset="-127"/>
                <a:ea typeface="HY견고딕" pitchFamily="18" charset="-127"/>
              </a:defRPr>
            </a:lvl1pPr>
            <a:lvl2pPr marL="455694" indent="0">
              <a:buNone/>
              <a:defRPr sz="2000" b="1"/>
            </a:lvl2pPr>
            <a:lvl3pPr marL="911392" indent="0">
              <a:buNone/>
              <a:defRPr sz="1800" b="1"/>
            </a:lvl3pPr>
            <a:lvl4pPr marL="1367081" indent="0">
              <a:buNone/>
              <a:defRPr sz="1600" b="1"/>
            </a:lvl4pPr>
            <a:lvl5pPr marL="1822777" indent="0">
              <a:buNone/>
              <a:defRPr sz="1600" b="1"/>
            </a:lvl5pPr>
            <a:lvl6pPr marL="2278472" indent="0">
              <a:buNone/>
              <a:defRPr sz="1600" b="1"/>
            </a:lvl6pPr>
            <a:lvl7pPr marL="2734171" indent="0">
              <a:buNone/>
              <a:defRPr sz="1600" b="1"/>
            </a:lvl7pPr>
            <a:lvl8pPr marL="3189860" indent="0">
              <a:buNone/>
              <a:defRPr sz="1600" b="1"/>
            </a:lvl8pPr>
            <a:lvl9pPr marL="3645555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5032415" y="2174898"/>
            <a:ext cx="4378325" cy="2415731"/>
          </a:xfrm>
        </p:spPr>
        <p:txBody>
          <a:bodyPr/>
          <a:lstStyle>
            <a:lvl1pPr>
              <a:defRPr sz="2300">
                <a:latin typeface="HY견고딕" pitchFamily="18" charset="-127"/>
                <a:ea typeface="HY견고딕" pitchFamily="18" charset="-127"/>
              </a:defRPr>
            </a:lvl1pPr>
            <a:lvl2pPr>
              <a:defRPr sz="2000">
                <a:latin typeface="HY견고딕" pitchFamily="18" charset="-127"/>
                <a:ea typeface="HY견고딕" pitchFamily="18" charset="-127"/>
              </a:defRPr>
            </a:lvl2pPr>
            <a:lvl3pPr>
              <a:defRPr sz="1800">
                <a:latin typeface="HY견고딕" pitchFamily="18" charset="-127"/>
                <a:ea typeface="HY견고딕" pitchFamily="18" charset="-127"/>
              </a:defRPr>
            </a:lvl3pPr>
            <a:lvl4pPr>
              <a:defRPr sz="1600">
                <a:latin typeface="HY견고딕" pitchFamily="18" charset="-127"/>
                <a:ea typeface="HY견고딕" pitchFamily="18" charset="-127"/>
              </a:defRPr>
            </a:lvl4pPr>
            <a:lvl5pPr>
              <a:defRPr sz="1600">
                <a:latin typeface="HY견고딕" pitchFamily="18" charset="-127"/>
                <a:ea typeface="HY견고딕" pitchFamily="18" charset="-127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</p:spTree>
    <p:extLst>
      <p:ext uri="{BB962C8B-B14F-4D97-AF65-F5344CB8AC3E}">
        <p14:creationId xmlns:p14="http://schemas.microsoft.com/office/powerpoint/2010/main" val="5216248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88938" y="511194"/>
            <a:ext cx="9120187" cy="599849"/>
          </a:xfrm>
          <a:prstGeom prst="rect">
            <a:avLst/>
          </a:prstGeom>
        </p:spPr>
        <p:txBody>
          <a:bodyPr/>
          <a:lstStyle/>
          <a:p>
            <a:r>
              <a:rPr lang="ko-KR" altLang="en-US" dirty="0"/>
              <a:t>마스터 제목 스타일 편집</a:t>
            </a:r>
          </a:p>
        </p:txBody>
      </p:sp>
    </p:spTree>
    <p:extLst>
      <p:ext uri="{BB962C8B-B14F-4D97-AF65-F5344CB8AC3E}">
        <p14:creationId xmlns:p14="http://schemas.microsoft.com/office/powerpoint/2010/main" val="37225475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10" r="25264" b="1839"/>
          <a:stretch>
            <a:fillRect/>
          </a:stretch>
        </p:blipFill>
        <p:spPr bwMode="auto">
          <a:xfrm>
            <a:off x="0" y="0"/>
            <a:ext cx="6612255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직사각형 2"/>
          <p:cNvSpPr/>
          <p:nvPr userDrawn="1"/>
        </p:nvSpPr>
        <p:spPr bwMode="auto">
          <a:xfrm>
            <a:off x="4822296" y="0"/>
            <a:ext cx="5083704" cy="685800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204234" indent="-102116" algn="l" defTabSz="1069449">
              <a:buFont typeface="Arial" pitchFamily="34" charset="0"/>
              <a:buChar char="•"/>
            </a:pPr>
            <a:endParaRPr lang="ko-KR" altLang="en-US" sz="1600" dirty="0">
              <a:solidFill>
                <a:srgbClr val="000066"/>
              </a:solidFill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 userDrawn="1"/>
        </p:nvPicPr>
        <p:blipFill>
          <a:blip r:embed="rId3" cstate="print"/>
          <a:srcRect l="572" t="9932" r="936" b="88413"/>
          <a:stretch>
            <a:fillRect/>
          </a:stretch>
        </p:blipFill>
        <p:spPr bwMode="auto">
          <a:xfrm>
            <a:off x="0" y="0"/>
            <a:ext cx="9906000" cy="132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8894921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95308" y="1035336"/>
            <a:ext cx="3259138" cy="399794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873499" y="273065"/>
            <a:ext cx="5537201" cy="3177478"/>
          </a:xfrm>
        </p:spPr>
        <p:txBody>
          <a:bodyPr/>
          <a:lstStyle>
            <a:lvl1pPr>
              <a:defRPr sz="3200">
                <a:latin typeface="HY견고딕" pitchFamily="18" charset="-127"/>
                <a:ea typeface="HY견고딕" pitchFamily="18" charset="-127"/>
              </a:defRPr>
            </a:lvl1pPr>
            <a:lvl2pPr>
              <a:defRPr sz="2800">
                <a:latin typeface="HY견고딕" pitchFamily="18" charset="-127"/>
                <a:ea typeface="HY견고딕" pitchFamily="18" charset="-127"/>
              </a:defRPr>
            </a:lvl2pPr>
            <a:lvl3pPr>
              <a:defRPr sz="2300">
                <a:latin typeface="HY견고딕" pitchFamily="18" charset="-127"/>
                <a:ea typeface="HY견고딕" pitchFamily="18" charset="-127"/>
              </a:defRPr>
            </a:lvl3pPr>
            <a:lvl4pPr>
              <a:defRPr sz="2000">
                <a:latin typeface="HY견고딕" pitchFamily="18" charset="-127"/>
                <a:ea typeface="HY견고딕" pitchFamily="18" charset="-127"/>
              </a:defRPr>
            </a:lvl4pPr>
            <a:lvl5pPr>
              <a:defRPr sz="2000">
                <a:latin typeface="HY견고딕" pitchFamily="18" charset="-127"/>
                <a:ea typeface="HY견고딕" pitchFamily="18" charset="-127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95308" y="1435150"/>
            <a:ext cx="3259138" cy="307462"/>
          </a:xfrm>
        </p:spPr>
        <p:txBody>
          <a:bodyPr/>
          <a:lstStyle>
            <a:lvl1pPr marL="0" indent="0">
              <a:buNone/>
              <a:defRPr sz="1400"/>
            </a:lvl1pPr>
            <a:lvl2pPr marL="455694" indent="0">
              <a:buNone/>
              <a:defRPr sz="1200"/>
            </a:lvl2pPr>
            <a:lvl3pPr marL="911392" indent="0">
              <a:buNone/>
              <a:defRPr sz="1100"/>
            </a:lvl3pPr>
            <a:lvl4pPr marL="1367081" indent="0">
              <a:buNone/>
              <a:defRPr sz="900"/>
            </a:lvl4pPr>
            <a:lvl5pPr marL="1822777" indent="0">
              <a:buNone/>
              <a:defRPr sz="900"/>
            </a:lvl5pPr>
            <a:lvl6pPr marL="2278472" indent="0">
              <a:buNone/>
              <a:defRPr sz="900"/>
            </a:lvl6pPr>
            <a:lvl7pPr marL="2734171" indent="0">
              <a:buNone/>
              <a:defRPr sz="900"/>
            </a:lvl7pPr>
            <a:lvl8pPr marL="3189860" indent="0">
              <a:buNone/>
              <a:defRPr sz="900"/>
            </a:lvl8pPr>
            <a:lvl9pPr marL="3645555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</p:spTree>
    <p:extLst>
      <p:ext uri="{BB962C8B-B14F-4D97-AF65-F5344CB8AC3E}">
        <p14:creationId xmlns:p14="http://schemas.microsoft.com/office/powerpoint/2010/main" val="26271174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941513" y="4967572"/>
            <a:ext cx="5943600" cy="399794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941513" y="612802"/>
            <a:ext cx="5943600" cy="584460"/>
          </a:xfrm>
        </p:spPr>
        <p:txBody>
          <a:bodyPr/>
          <a:lstStyle>
            <a:lvl1pPr marL="0" indent="0">
              <a:buNone/>
              <a:defRPr sz="3200"/>
            </a:lvl1pPr>
            <a:lvl2pPr marL="455694" indent="0">
              <a:buNone/>
              <a:defRPr sz="2800"/>
            </a:lvl2pPr>
            <a:lvl3pPr marL="911392" indent="0">
              <a:buNone/>
              <a:defRPr sz="2300"/>
            </a:lvl3pPr>
            <a:lvl4pPr marL="1367081" indent="0">
              <a:buNone/>
              <a:defRPr sz="2000"/>
            </a:lvl4pPr>
            <a:lvl5pPr marL="1822777" indent="0">
              <a:buNone/>
              <a:defRPr sz="2000"/>
            </a:lvl5pPr>
            <a:lvl6pPr marL="2278472" indent="0">
              <a:buNone/>
              <a:defRPr sz="2000"/>
            </a:lvl6pPr>
            <a:lvl7pPr marL="2734171" indent="0">
              <a:buNone/>
              <a:defRPr sz="2000"/>
            </a:lvl7pPr>
            <a:lvl8pPr marL="3189860" indent="0">
              <a:buNone/>
              <a:defRPr sz="2000"/>
            </a:lvl8pPr>
            <a:lvl9pPr marL="3645555" indent="0">
              <a:buNone/>
              <a:defRPr sz="2000"/>
            </a:lvl9pPr>
          </a:lstStyle>
          <a:p>
            <a:pPr lvl="0"/>
            <a:endParaRPr lang="ko-KR" altLang="en-US" noProof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941513" y="5367390"/>
            <a:ext cx="5943600" cy="307462"/>
          </a:xfrm>
        </p:spPr>
        <p:txBody>
          <a:bodyPr/>
          <a:lstStyle>
            <a:lvl1pPr marL="0" indent="0">
              <a:buNone/>
              <a:defRPr sz="1400"/>
            </a:lvl1pPr>
            <a:lvl2pPr marL="455694" indent="0">
              <a:buNone/>
              <a:defRPr sz="1200"/>
            </a:lvl2pPr>
            <a:lvl3pPr marL="911392" indent="0">
              <a:buNone/>
              <a:defRPr sz="1100"/>
            </a:lvl3pPr>
            <a:lvl4pPr marL="1367081" indent="0">
              <a:buNone/>
              <a:defRPr sz="900"/>
            </a:lvl4pPr>
            <a:lvl5pPr marL="1822777" indent="0">
              <a:buNone/>
              <a:defRPr sz="900"/>
            </a:lvl5pPr>
            <a:lvl6pPr marL="2278472" indent="0">
              <a:buNone/>
              <a:defRPr sz="900"/>
            </a:lvl6pPr>
            <a:lvl7pPr marL="2734171" indent="0">
              <a:buNone/>
              <a:defRPr sz="900"/>
            </a:lvl7pPr>
            <a:lvl8pPr marL="3189860" indent="0">
              <a:buNone/>
              <a:defRPr sz="900"/>
            </a:lvl8pPr>
            <a:lvl9pPr marL="3645555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</p:spTree>
    <p:extLst>
      <p:ext uri="{BB962C8B-B14F-4D97-AF65-F5344CB8AC3E}">
        <p14:creationId xmlns:p14="http://schemas.microsoft.com/office/powerpoint/2010/main" val="15196046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www.samsungengineering.co.kr/kor/main.jsp" TargetMode="External"/><Relationship Id="rId1" Type="http://schemas.openxmlformats.org/officeDocument/2006/relationships/theme" Target="../theme/theme2.xml"/><Relationship Id="rId4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13" cstate="print"/>
          <a:srcRect l="572" r="936" b="14049"/>
          <a:stretch>
            <a:fillRect/>
          </a:stretch>
        </p:blipFill>
        <p:spPr bwMode="auto">
          <a:xfrm>
            <a:off x="0" y="0"/>
            <a:ext cx="9906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6" descr="C:\00 업무\01 VI\00 Visual guidelines\01 VI 가이드라인\00_2012-2013 CI-BI정립\04 최종\SECL VI System Guidlines_최종\CI모음집\로고파일\영문조합\PNG\영문로고타입_2.png"/>
          <p:cNvPicPr preferRelativeResize="0">
            <a:picLocks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7959493" y="662392"/>
            <a:ext cx="1794000" cy="144000"/>
          </a:xfrm>
          <a:prstGeom prst="rect">
            <a:avLst/>
          </a:prstGeom>
          <a:noFill/>
        </p:spPr>
      </p:pic>
      <p:sp>
        <p:nvSpPr>
          <p:cNvPr id="1028" name="Rectangle 105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0532" y="1582115"/>
            <a:ext cx="9123363" cy="15077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564" rIns="0" bIns="45564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ko-KR" altLang="en-US" dirty="0"/>
              <a:t>마스터 문자열 유형 편집</a:t>
            </a:r>
            <a:endParaRPr lang="en-US" altLang="ko-KR" dirty="0"/>
          </a:p>
          <a:p>
            <a:pPr lvl="1"/>
            <a:r>
              <a:rPr lang="ko-KR" altLang="en-US" dirty="0"/>
              <a:t>제목</a:t>
            </a:r>
            <a:endParaRPr lang="en-US" altLang="ko-KR" dirty="0"/>
          </a:p>
          <a:p>
            <a:pPr lvl="1"/>
            <a:r>
              <a:rPr lang="ko-KR" altLang="en-US" dirty="0"/>
              <a:t>제목</a:t>
            </a:r>
          </a:p>
        </p:txBody>
      </p:sp>
      <p:sp>
        <p:nvSpPr>
          <p:cNvPr id="10" name="Rectangle 1051"/>
          <p:cNvSpPr>
            <a:spLocks noGrp="1" noChangeArrowheads="1"/>
          </p:cNvSpPr>
          <p:nvPr>
            <p:ph type="title"/>
          </p:nvPr>
        </p:nvSpPr>
        <p:spPr bwMode="auto">
          <a:xfrm>
            <a:off x="388938" y="167342"/>
            <a:ext cx="7271702" cy="5998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564" rIns="0" bIns="45564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ko-KR" altLang="en-US" dirty="0"/>
              <a:t>마스터 제목</a:t>
            </a:r>
          </a:p>
        </p:txBody>
      </p:sp>
      <p:sp>
        <p:nvSpPr>
          <p:cNvPr id="6" name="직사각형 5"/>
          <p:cNvSpPr/>
          <p:nvPr userDrawn="1"/>
        </p:nvSpPr>
        <p:spPr bwMode="auto">
          <a:xfrm>
            <a:off x="0" y="6597351"/>
            <a:ext cx="9906000" cy="260647"/>
          </a:xfrm>
          <a:prstGeom prst="rect">
            <a:avLst/>
          </a:prstGeom>
          <a:solidFill>
            <a:schemeClr val="bg1">
              <a:lumMod val="85000"/>
            </a:schemeClr>
          </a:solidFill>
          <a:ln w="317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42239" tIns="0" rIns="42239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r"/>
            <a:r>
              <a:rPr lang="en-US" altLang="ko-KR" sz="1100" b="0" dirty="0">
                <a:solidFill>
                  <a:schemeClr val="tx1">
                    <a:lumMod val="75000"/>
                    <a:lumOff val="25000"/>
                  </a:schemeClr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                                                                                                                                     『 </a:t>
            </a:r>
            <a:r>
              <a:rPr lang="ko-KR" altLang="en-US" sz="1100" b="0" dirty="0">
                <a:solidFill>
                  <a:schemeClr val="tx1">
                    <a:lumMod val="75000"/>
                    <a:lumOff val="25000"/>
                  </a:schemeClr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안전이 경영의 제 </a:t>
            </a:r>
            <a:r>
              <a:rPr lang="en-US" altLang="ko-KR" sz="1100" b="0" dirty="0">
                <a:solidFill>
                  <a:schemeClr val="tx1">
                    <a:lumMod val="75000"/>
                    <a:lumOff val="25000"/>
                  </a:schemeClr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1 </a:t>
            </a:r>
            <a:r>
              <a:rPr lang="ko-KR" altLang="en-US" sz="1100" b="0" dirty="0">
                <a:solidFill>
                  <a:schemeClr val="tx1">
                    <a:lumMod val="75000"/>
                    <a:lumOff val="25000"/>
                  </a:schemeClr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원칙이다 </a:t>
            </a:r>
            <a:r>
              <a:rPr lang="en-US" altLang="ko-KR" sz="1100" b="0" dirty="0">
                <a:solidFill>
                  <a:schemeClr val="tx1">
                    <a:lumMod val="75000"/>
                    <a:lumOff val="25000"/>
                  </a:schemeClr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』</a:t>
            </a:r>
            <a:endParaRPr lang="ko-KR" altLang="en-US" sz="1100" b="0" dirty="0">
              <a:solidFill>
                <a:schemeClr val="tx1">
                  <a:lumMod val="75000"/>
                  <a:lumOff val="25000"/>
                </a:schemeClr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6197177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6178" r:id="rId1"/>
    <p:sldLayoutId id="2147486179" r:id="rId2"/>
    <p:sldLayoutId id="2147486180" r:id="rId3"/>
    <p:sldLayoutId id="2147486181" r:id="rId4"/>
    <p:sldLayoutId id="2147486182" r:id="rId5"/>
    <p:sldLayoutId id="2147486183" r:id="rId6"/>
    <p:sldLayoutId id="2147486184" r:id="rId7"/>
    <p:sldLayoutId id="2147486185" r:id="rId8"/>
    <p:sldLayoutId id="2147486186" r:id="rId9"/>
    <p:sldLayoutId id="2147486187" r:id="rId10"/>
    <p:sldLayoutId id="2147486188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300" b="1">
          <a:solidFill>
            <a:schemeClr val="bg1"/>
          </a:solidFill>
          <a:latin typeface="HY견고딕" pitchFamily="18" charset="-127"/>
          <a:ea typeface="HY견고딕" pitchFamily="18" charset="-127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200" b="1">
          <a:solidFill>
            <a:schemeClr val="tx2"/>
          </a:solidFill>
          <a:latin typeface="삼성고딕 M" pitchFamily="2" charset="-127"/>
          <a:ea typeface="삼성고딕 M" pitchFamily="2" charset="-127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200" b="1">
          <a:solidFill>
            <a:schemeClr val="tx2"/>
          </a:solidFill>
          <a:latin typeface="삼성고딕 M" pitchFamily="2" charset="-127"/>
          <a:ea typeface="삼성고딕 M" pitchFamily="2" charset="-127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200" b="1">
          <a:solidFill>
            <a:schemeClr val="tx2"/>
          </a:solidFill>
          <a:latin typeface="삼성고딕 M" pitchFamily="2" charset="-127"/>
          <a:ea typeface="삼성고딕 M" pitchFamily="2" charset="-127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200" b="1">
          <a:solidFill>
            <a:schemeClr val="tx2"/>
          </a:solidFill>
          <a:latin typeface="삼성고딕 M" pitchFamily="2" charset="-127"/>
          <a:ea typeface="삼성고딕 M" pitchFamily="2" charset="-127"/>
        </a:defRPr>
      </a:lvl5pPr>
      <a:lvl6pPr marL="455694" algn="l" rtl="0" fontAlgn="base">
        <a:spcBef>
          <a:spcPct val="0"/>
        </a:spcBef>
        <a:spcAft>
          <a:spcPct val="0"/>
        </a:spcAft>
        <a:defRPr sz="1200" b="1">
          <a:solidFill>
            <a:schemeClr val="tx2"/>
          </a:solidFill>
          <a:latin typeface="Lucida Sans Unicode" pitchFamily="34" charset="0"/>
          <a:ea typeface="HY견명조" pitchFamily="18" charset="-127"/>
        </a:defRPr>
      </a:lvl6pPr>
      <a:lvl7pPr marL="911392" algn="l" rtl="0" fontAlgn="base">
        <a:spcBef>
          <a:spcPct val="0"/>
        </a:spcBef>
        <a:spcAft>
          <a:spcPct val="0"/>
        </a:spcAft>
        <a:defRPr sz="1200" b="1">
          <a:solidFill>
            <a:schemeClr val="tx2"/>
          </a:solidFill>
          <a:latin typeface="Lucida Sans Unicode" pitchFamily="34" charset="0"/>
          <a:ea typeface="HY견명조" pitchFamily="18" charset="-127"/>
        </a:defRPr>
      </a:lvl7pPr>
      <a:lvl8pPr marL="1367081" algn="l" rtl="0" fontAlgn="base">
        <a:spcBef>
          <a:spcPct val="0"/>
        </a:spcBef>
        <a:spcAft>
          <a:spcPct val="0"/>
        </a:spcAft>
        <a:defRPr sz="1200" b="1">
          <a:solidFill>
            <a:schemeClr val="tx2"/>
          </a:solidFill>
          <a:latin typeface="Lucida Sans Unicode" pitchFamily="34" charset="0"/>
          <a:ea typeface="HY견명조" pitchFamily="18" charset="-127"/>
        </a:defRPr>
      </a:lvl8pPr>
      <a:lvl9pPr marL="1822777" algn="l" rtl="0" fontAlgn="base">
        <a:spcBef>
          <a:spcPct val="0"/>
        </a:spcBef>
        <a:spcAft>
          <a:spcPct val="0"/>
        </a:spcAft>
        <a:defRPr sz="1200" b="1">
          <a:solidFill>
            <a:schemeClr val="tx2"/>
          </a:solidFill>
          <a:latin typeface="Lucida Sans Unicode" pitchFamily="34" charset="0"/>
          <a:ea typeface="HY견명조" pitchFamily="18" charset="-127"/>
        </a:defRPr>
      </a:lvl9pPr>
    </p:titleStyle>
    <p:bodyStyle>
      <a:lvl1pPr marL="341769" indent="-341769" algn="l" rtl="0" eaLnBrk="0" fontAlgn="base" hangingPunct="0">
        <a:spcBef>
          <a:spcPct val="50000"/>
        </a:spcBef>
        <a:spcAft>
          <a:spcPct val="0"/>
        </a:spcAft>
        <a:buClr>
          <a:schemeClr val="tx1"/>
        </a:buClr>
        <a:defRPr sz="2300">
          <a:solidFill>
            <a:schemeClr val="tx1"/>
          </a:solidFill>
          <a:latin typeface="HY견고딕" pitchFamily="18" charset="-127"/>
          <a:ea typeface="HY견고딕" pitchFamily="18" charset="-127"/>
          <a:cs typeface="+mn-cs"/>
        </a:defRPr>
      </a:lvl1pPr>
      <a:lvl2pPr marL="276895" indent="-275314" algn="l" rtl="0" eaLnBrk="0" fontAlgn="base" latinLnBrk="1" hangingPunct="0">
        <a:spcBef>
          <a:spcPct val="50000"/>
        </a:spcBef>
        <a:spcAft>
          <a:spcPct val="0"/>
        </a:spcAft>
        <a:buClr>
          <a:schemeClr val="tx1"/>
        </a:buClr>
        <a:buSzPct val="120000"/>
        <a:buFont typeface="Wingdings" pitchFamily="2" charset="2"/>
        <a:buChar char="§"/>
        <a:defRPr sz="2300">
          <a:solidFill>
            <a:schemeClr val="tx1"/>
          </a:solidFill>
          <a:latin typeface="HY견고딕" pitchFamily="18" charset="-127"/>
          <a:ea typeface="HY견고딕" pitchFamily="18" charset="-127"/>
        </a:defRPr>
      </a:lvl2pPr>
      <a:lvl3pPr marL="558544" indent="-280066" algn="l" rtl="0" eaLnBrk="0" fontAlgn="base" latinLnBrk="1" hangingPunct="0">
        <a:spcBef>
          <a:spcPct val="50000"/>
        </a:spcBef>
        <a:spcAft>
          <a:spcPct val="0"/>
        </a:spcAft>
        <a:buClr>
          <a:schemeClr val="tx1"/>
        </a:buClr>
        <a:buFont typeface="Arial" charset="0"/>
        <a:buChar char="−"/>
        <a:defRPr sz="3300">
          <a:solidFill>
            <a:schemeClr val="tx1"/>
          </a:solidFill>
          <a:latin typeface="+mn-lt"/>
          <a:ea typeface="+mn-ea"/>
        </a:defRPr>
      </a:lvl3pPr>
      <a:lvl4pPr marL="772146" indent="-212025" algn="l" rtl="0" eaLnBrk="0" fontAlgn="base" latinLnBrk="1" hangingPunct="0">
        <a:spcBef>
          <a:spcPct val="50000"/>
        </a:spcBef>
        <a:spcAft>
          <a:spcPct val="0"/>
        </a:spcAft>
        <a:buClr>
          <a:schemeClr val="tx1"/>
        </a:buClr>
        <a:buChar char="•"/>
        <a:defRPr sz="3300">
          <a:solidFill>
            <a:schemeClr val="tx1"/>
          </a:solidFill>
          <a:latin typeface="+mn-lt"/>
          <a:ea typeface="+mn-ea"/>
        </a:defRPr>
      </a:lvl4pPr>
      <a:lvl5pPr marL="944612" indent="-170877" algn="l" rtl="0" eaLnBrk="0" fontAlgn="base" latinLnBrk="1" hangingPunct="0">
        <a:spcBef>
          <a:spcPct val="50000"/>
        </a:spcBef>
        <a:spcAft>
          <a:spcPct val="0"/>
        </a:spcAft>
        <a:buClr>
          <a:schemeClr val="tx1"/>
        </a:buClr>
        <a:buFont typeface="Lucida Sans Unicode" pitchFamily="34" charset="0"/>
        <a:buChar char="∙"/>
        <a:defRPr sz="1400">
          <a:solidFill>
            <a:schemeClr val="tx1"/>
          </a:solidFill>
          <a:latin typeface="+mn-lt"/>
          <a:ea typeface="+mn-ea"/>
        </a:defRPr>
      </a:lvl5pPr>
      <a:lvl6pPr marL="1400311" indent="-170877" algn="l" rtl="0" fontAlgn="base" latinLnBrk="1">
        <a:spcBef>
          <a:spcPct val="50000"/>
        </a:spcBef>
        <a:spcAft>
          <a:spcPct val="0"/>
        </a:spcAft>
        <a:buClr>
          <a:schemeClr val="tx1"/>
        </a:buClr>
        <a:buFont typeface="Lucida Sans Unicode" pitchFamily="34" charset="0"/>
        <a:buChar char="∙"/>
        <a:defRPr sz="1400">
          <a:solidFill>
            <a:schemeClr val="tx1"/>
          </a:solidFill>
          <a:latin typeface="+mn-lt"/>
          <a:ea typeface="+mn-ea"/>
        </a:defRPr>
      </a:lvl6pPr>
      <a:lvl7pPr marL="1856007" indent="-170877" algn="l" rtl="0" fontAlgn="base" latinLnBrk="1">
        <a:spcBef>
          <a:spcPct val="50000"/>
        </a:spcBef>
        <a:spcAft>
          <a:spcPct val="0"/>
        </a:spcAft>
        <a:buClr>
          <a:schemeClr val="tx1"/>
        </a:buClr>
        <a:buFont typeface="Lucida Sans Unicode" pitchFamily="34" charset="0"/>
        <a:buChar char="∙"/>
        <a:defRPr sz="1400">
          <a:solidFill>
            <a:schemeClr val="tx1"/>
          </a:solidFill>
          <a:latin typeface="+mn-lt"/>
          <a:ea typeface="+mn-ea"/>
        </a:defRPr>
      </a:lvl7pPr>
      <a:lvl8pPr marL="2311688" indent="-170877" algn="l" rtl="0" fontAlgn="base" latinLnBrk="1">
        <a:spcBef>
          <a:spcPct val="50000"/>
        </a:spcBef>
        <a:spcAft>
          <a:spcPct val="0"/>
        </a:spcAft>
        <a:buClr>
          <a:schemeClr val="tx1"/>
        </a:buClr>
        <a:buFont typeface="Lucida Sans Unicode" pitchFamily="34" charset="0"/>
        <a:buChar char="∙"/>
        <a:defRPr sz="1400">
          <a:solidFill>
            <a:schemeClr val="tx1"/>
          </a:solidFill>
          <a:latin typeface="+mn-lt"/>
          <a:ea typeface="+mn-ea"/>
        </a:defRPr>
      </a:lvl8pPr>
      <a:lvl9pPr marL="2767392" indent="-170877" algn="l" rtl="0" fontAlgn="base" latinLnBrk="1">
        <a:spcBef>
          <a:spcPct val="50000"/>
        </a:spcBef>
        <a:spcAft>
          <a:spcPct val="0"/>
        </a:spcAft>
        <a:buClr>
          <a:schemeClr val="tx1"/>
        </a:buClr>
        <a:buFont typeface="Lucida Sans Unicode" pitchFamily="34" charset="0"/>
        <a:buChar char="∙"/>
        <a:defRPr sz="14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1392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5694" algn="l" defTabSz="911392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1392" algn="l" defTabSz="911392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67081" algn="l" defTabSz="911392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2777" algn="l" defTabSz="911392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78472" algn="l" defTabSz="911392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34171" algn="l" defTabSz="911392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89860" algn="l" defTabSz="911392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45555" algn="l" defTabSz="911392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직사각형 6"/>
          <p:cNvSpPr/>
          <p:nvPr/>
        </p:nvSpPr>
        <p:spPr>
          <a:xfrm>
            <a:off x="394724" y="695377"/>
            <a:ext cx="9108000" cy="36513"/>
          </a:xfrm>
          <a:prstGeom prst="rect">
            <a:avLst/>
          </a:prstGeom>
          <a:gradFill flip="none" rotWithShape="1">
            <a:gsLst>
              <a:gs pos="0">
                <a:schemeClr val="tx1">
                  <a:lumMod val="50000"/>
                  <a:lumOff val="50000"/>
                  <a:tint val="66000"/>
                  <a:satMod val="160000"/>
                </a:schemeClr>
              </a:gs>
              <a:gs pos="50000">
                <a:schemeClr val="tx1">
                  <a:lumMod val="50000"/>
                  <a:lumOff val="50000"/>
                  <a:tint val="44500"/>
                  <a:satMod val="160000"/>
                </a:schemeClr>
              </a:gs>
              <a:gs pos="100000">
                <a:schemeClr val="tx1">
                  <a:lumMod val="50000"/>
                  <a:lumOff val="50000"/>
                  <a:tint val="23500"/>
                  <a:satMod val="16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87120" tIns="43560" rIns="87120" bIns="4356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ko-KR" altLang="en-US" sz="1600" b="0" dirty="0">
              <a:solidFill>
                <a:prstClr val="white"/>
              </a:solidFill>
              <a:latin typeface="맑은 고딕" pitchFamily="50" charset="-127"/>
              <a:ea typeface="맑은 고딕" pitchFamily="50" charset="-127"/>
              <a:cs typeface="Arial" pitchFamily="34" charset="0"/>
            </a:endParaRPr>
          </a:p>
        </p:txBody>
      </p:sp>
      <p:sp>
        <p:nvSpPr>
          <p:cNvPr id="7" name="슬라이드 번호 개체 틀 5"/>
          <p:cNvSpPr txBox="1">
            <a:spLocks/>
          </p:cNvSpPr>
          <p:nvPr/>
        </p:nvSpPr>
        <p:spPr>
          <a:xfrm>
            <a:off x="4737101" y="6564316"/>
            <a:ext cx="431800" cy="187325"/>
          </a:xfrm>
          <a:prstGeom prst="rect">
            <a:avLst/>
          </a:prstGeom>
        </p:spPr>
        <p:txBody>
          <a:bodyPr lIns="91272" tIns="45634" rIns="91272" bIns="45634" anchor="ctr"/>
          <a:lstStyle/>
          <a:p>
            <a:pPr>
              <a:defRPr/>
            </a:pPr>
            <a:fld id="{7ACC3DE6-4485-4FDD-AFF5-FB34669E12C0}" type="slidenum">
              <a:rPr lang="ko-KR" altLang="en-US" sz="1100" b="0">
                <a:solidFill>
                  <a:srgbClr val="039BE7"/>
                </a:solidFill>
                <a:latin typeface="맑은 고딕" pitchFamily="50" charset="-127"/>
                <a:ea typeface="맑은 고딕" pitchFamily="50" charset="-127"/>
              </a:rPr>
              <a:pPr>
                <a:defRPr/>
              </a:pPr>
              <a:t>‹#›</a:t>
            </a:fld>
            <a:endParaRPr lang="en-US" altLang="ko-KR" sz="1100" b="0">
              <a:solidFill>
                <a:srgbClr val="039BE7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pic>
        <p:nvPicPr>
          <p:cNvPr id="8" name="Picture 2" descr="삼성엔지니어링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4496" y="6543677"/>
            <a:ext cx="1358900" cy="207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그림 9" descr="흑-speed up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8092780" y="6453336"/>
            <a:ext cx="808162" cy="2405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9644872"/>
      </p:ext>
    </p:extLst>
  </p:cSld>
  <p:clrMap bg1="lt1" tx1="dk1" bg2="lt2" tx2="dk2" accent1="accent1" accent2="accent2" accent3="accent3" accent4="accent4" accent5="accent5" accent6="accent6" hlink="hlink" folHlink="folHlink"/>
  <p:transition/>
  <p:hf hdr="0" ftr="0" dt="0"/>
  <p:txStyles>
    <p:titleStyle>
      <a:lvl1pPr algn="l" rtl="0" eaLnBrk="0" fontAlgn="base" latinLnBrk="1" hangingPunct="0">
        <a:spcBef>
          <a:spcPct val="0"/>
        </a:spcBef>
        <a:spcAft>
          <a:spcPct val="0"/>
        </a:spcAft>
        <a:defRPr kumimoji="1" sz="2000" b="1">
          <a:solidFill>
            <a:schemeClr val="tx2"/>
          </a:solidFill>
          <a:latin typeface="Arial" pitchFamily="34" charset="0"/>
          <a:ea typeface="맑은 고딕" pitchFamily="50" charset="-127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sz="2000" b="1">
          <a:solidFill>
            <a:schemeClr val="tx2"/>
          </a:solidFill>
          <a:latin typeface="Arial" pitchFamily="34" charset="0"/>
          <a:ea typeface="맑은 고딕" pitchFamily="50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sz="2000" b="1">
          <a:solidFill>
            <a:schemeClr val="tx2"/>
          </a:solidFill>
          <a:latin typeface="Arial" pitchFamily="34" charset="0"/>
          <a:ea typeface="맑은 고딕" pitchFamily="50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sz="2000" b="1">
          <a:solidFill>
            <a:schemeClr val="tx2"/>
          </a:solidFill>
          <a:latin typeface="Arial" pitchFamily="34" charset="0"/>
          <a:ea typeface="맑은 고딕" pitchFamily="50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sz="2000" b="1">
          <a:solidFill>
            <a:schemeClr val="tx2"/>
          </a:solidFill>
          <a:latin typeface="Arial" pitchFamily="34" charset="0"/>
          <a:ea typeface="맑은 고딕" pitchFamily="50" charset="-127"/>
        </a:defRPr>
      </a:lvl5pPr>
      <a:lvl6pPr marL="456368" algn="l" rtl="0" fontAlgn="base" latinLnBrk="1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HY헤드라인M" pitchFamily="18" charset="-127"/>
          <a:ea typeface="HY헤드라인M" pitchFamily="18" charset="-127"/>
        </a:defRPr>
      </a:lvl6pPr>
      <a:lvl7pPr marL="912739" algn="l" rtl="0" fontAlgn="base" latinLnBrk="1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HY헤드라인M" pitchFamily="18" charset="-127"/>
          <a:ea typeface="HY헤드라인M" pitchFamily="18" charset="-127"/>
        </a:defRPr>
      </a:lvl7pPr>
      <a:lvl8pPr marL="1369104" algn="l" rtl="0" fontAlgn="base" latinLnBrk="1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HY헤드라인M" pitchFamily="18" charset="-127"/>
          <a:ea typeface="HY헤드라인M" pitchFamily="18" charset="-127"/>
        </a:defRPr>
      </a:lvl8pPr>
      <a:lvl9pPr marL="1825476" algn="l" rtl="0" fontAlgn="base" latinLnBrk="1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HY헤드라인M" pitchFamily="18" charset="-127"/>
          <a:ea typeface="HY헤드라인M" pitchFamily="18" charset="-127"/>
        </a:defRPr>
      </a:lvl9pPr>
    </p:titleStyle>
    <p:bodyStyle>
      <a:lvl1pPr marL="342275" indent="-342275" algn="l" rtl="0" eaLnBrk="0" fontAlgn="base" hangingPunct="0">
        <a:lnSpc>
          <a:spcPct val="110000"/>
        </a:lnSpc>
        <a:spcBef>
          <a:spcPct val="0"/>
        </a:spcBef>
        <a:spcAft>
          <a:spcPct val="0"/>
        </a:spcAft>
        <a:buChar char="•"/>
        <a:defRPr kumimoji="1" sz="1600">
          <a:solidFill>
            <a:schemeClr val="tx1"/>
          </a:solidFill>
          <a:latin typeface="+mn-lt"/>
          <a:ea typeface="맑은 고딕" pitchFamily="50" charset="-127"/>
          <a:cs typeface="+mn-cs"/>
        </a:defRPr>
      </a:lvl1pPr>
      <a:lvl2pPr marL="741598" indent="-285228" algn="l" rtl="0" eaLnBrk="0" fontAlgn="base" latinLnBrk="1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2pPr>
      <a:lvl3pPr marL="1142507" indent="-228179" algn="l" rtl="0" eaLnBrk="0" fontAlgn="base" latinLnBrk="1" hangingPunct="0">
        <a:spcBef>
          <a:spcPct val="20000"/>
        </a:spcBef>
        <a:spcAft>
          <a:spcPct val="0"/>
        </a:spcAft>
        <a:buChar char="•"/>
        <a:defRPr kumimoji="1" sz="2300">
          <a:solidFill>
            <a:schemeClr val="tx1"/>
          </a:solidFill>
          <a:latin typeface="+mn-lt"/>
          <a:ea typeface="+mn-ea"/>
        </a:defRPr>
      </a:lvl3pPr>
      <a:lvl4pPr marL="1597288" indent="-228179" algn="l" rtl="0" eaLnBrk="0" fontAlgn="base" latinLnBrk="1" hangingPunct="0">
        <a:spcBef>
          <a:spcPct val="20000"/>
        </a:spcBef>
        <a:spcAft>
          <a:spcPct val="0"/>
        </a:spcAft>
        <a:buChar char="–"/>
        <a:defRPr kumimoji="1" sz="1600">
          <a:solidFill>
            <a:schemeClr val="tx1"/>
          </a:solidFill>
          <a:latin typeface="+mn-lt"/>
          <a:ea typeface="+mn-ea"/>
        </a:defRPr>
      </a:lvl4pPr>
      <a:lvl5pPr marL="2053662" indent="-228179" algn="l" rtl="0" eaLnBrk="0" fontAlgn="base" latinLnBrk="1" hangingPunct="0">
        <a:spcBef>
          <a:spcPct val="20000"/>
        </a:spcBef>
        <a:spcAft>
          <a:spcPct val="0"/>
        </a:spcAft>
        <a:buChar char="»"/>
        <a:defRPr kumimoji="1" sz="1600">
          <a:solidFill>
            <a:schemeClr val="tx1"/>
          </a:solidFill>
          <a:latin typeface="+mn-lt"/>
          <a:ea typeface="+mn-ea"/>
        </a:defRPr>
      </a:lvl5pPr>
      <a:lvl6pPr marL="2510028" indent="-228179" algn="l" rtl="0" fontAlgn="base" latinLnBrk="1">
        <a:spcBef>
          <a:spcPct val="20000"/>
        </a:spcBef>
        <a:spcAft>
          <a:spcPct val="0"/>
        </a:spcAft>
        <a:buChar char="»"/>
        <a:defRPr kumimoji="1" sz="1600">
          <a:solidFill>
            <a:schemeClr val="tx1"/>
          </a:solidFill>
          <a:latin typeface="+mn-lt"/>
          <a:ea typeface="+mn-ea"/>
        </a:defRPr>
      </a:lvl6pPr>
      <a:lvl7pPr marL="2966395" indent="-228179" algn="l" rtl="0" fontAlgn="base" latinLnBrk="1">
        <a:spcBef>
          <a:spcPct val="20000"/>
        </a:spcBef>
        <a:spcAft>
          <a:spcPct val="0"/>
        </a:spcAft>
        <a:buChar char="»"/>
        <a:defRPr kumimoji="1" sz="1600">
          <a:solidFill>
            <a:schemeClr val="tx1"/>
          </a:solidFill>
          <a:latin typeface="+mn-lt"/>
          <a:ea typeface="+mn-ea"/>
        </a:defRPr>
      </a:lvl7pPr>
      <a:lvl8pPr marL="3422765" indent="-228179" algn="l" rtl="0" fontAlgn="base" latinLnBrk="1">
        <a:spcBef>
          <a:spcPct val="20000"/>
        </a:spcBef>
        <a:spcAft>
          <a:spcPct val="0"/>
        </a:spcAft>
        <a:buChar char="»"/>
        <a:defRPr kumimoji="1" sz="1600">
          <a:solidFill>
            <a:schemeClr val="tx1"/>
          </a:solidFill>
          <a:latin typeface="+mn-lt"/>
          <a:ea typeface="+mn-ea"/>
        </a:defRPr>
      </a:lvl8pPr>
      <a:lvl9pPr marL="3879134" indent="-228179" algn="l" rtl="0" fontAlgn="base" latinLnBrk="1">
        <a:spcBef>
          <a:spcPct val="20000"/>
        </a:spcBef>
        <a:spcAft>
          <a:spcPct val="0"/>
        </a:spcAft>
        <a:buChar char="»"/>
        <a:defRPr kumimoji="1" sz="16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2739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6368" algn="l" defTabSz="912739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2739" algn="l" defTabSz="912739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69104" algn="l" defTabSz="912739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5476" algn="l" defTabSz="912739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1843" algn="l" defTabSz="912739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38217" algn="l" defTabSz="912739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4580" algn="l" defTabSz="912739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0948" algn="l" defTabSz="912739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3"/>
          <p:cNvSpPr/>
          <p:nvPr/>
        </p:nvSpPr>
        <p:spPr>
          <a:xfrm>
            <a:off x="471487" y="1215129"/>
            <a:ext cx="8963026" cy="192050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272" tIns="0" rIns="91272" bIns="0" rtlCol="0" anchor="ctr"/>
          <a:lstStyle/>
          <a:p>
            <a:pPr>
              <a:lnSpc>
                <a:spcPct val="150000"/>
              </a:lnSpc>
              <a:defRPr/>
            </a:pPr>
            <a:r>
              <a:rPr lang="en-US" altLang="ko-KR" sz="4000" b="0" dirty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Arial" pitchFamily="34" charset="0"/>
              </a:rPr>
              <a:t>PAP </a:t>
            </a:r>
            <a:r>
              <a:rPr lang="ko-KR" altLang="en-US" sz="4000" b="0" dirty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Arial" pitchFamily="34" charset="0"/>
              </a:rPr>
              <a:t>기능 정의 </a:t>
            </a:r>
            <a:r>
              <a:rPr lang="en-US" altLang="ko-KR" sz="4000" b="0" dirty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Arial" pitchFamily="34" charset="0"/>
              </a:rPr>
              <a:t>(5-1</a:t>
            </a:r>
            <a:r>
              <a:rPr lang="ko-KR" altLang="en-US" sz="4000" b="0" dirty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Arial" pitchFamily="34" charset="0"/>
              </a:rPr>
              <a:t>차 수정</a:t>
            </a:r>
            <a:r>
              <a:rPr lang="en-US" altLang="ko-KR" sz="4000" b="0" dirty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Arial" pitchFamily="34" charset="0"/>
              </a:rPr>
              <a:t>)</a:t>
            </a:r>
          </a:p>
          <a:p>
            <a:pPr>
              <a:lnSpc>
                <a:spcPct val="150000"/>
              </a:lnSpc>
              <a:defRPr/>
            </a:pPr>
            <a:r>
              <a:rPr lang="en-US" altLang="ko-KR" sz="2000" b="0" dirty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Arial" pitchFamily="34" charset="0"/>
              </a:rPr>
              <a:t>DB / UI /</a:t>
            </a:r>
            <a:r>
              <a:rPr lang="ko-KR" altLang="en-US" sz="2000" b="0" dirty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Arial" pitchFamily="34" charset="0"/>
              </a:rPr>
              <a:t> 데이터 연동</a:t>
            </a:r>
            <a:r>
              <a:rPr lang="en-US" altLang="ko-KR" sz="2000" b="0" dirty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Arial" pitchFamily="34" charset="0"/>
              </a:rPr>
              <a:t>-3</a:t>
            </a:r>
          </a:p>
        </p:txBody>
      </p:sp>
      <p:sp>
        <p:nvSpPr>
          <p:cNvPr id="10" name="부제목 2"/>
          <p:cNvSpPr>
            <a:spLocks noGrp="1"/>
          </p:cNvSpPr>
          <p:nvPr>
            <p:ph type="subTitle" idx="1"/>
          </p:nvPr>
        </p:nvSpPr>
        <p:spPr>
          <a:xfrm>
            <a:off x="1485900" y="4473977"/>
            <a:ext cx="6934200" cy="899931"/>
          </a:xfrm>
        </p:spPr>
        <p:txBody>
          <a:bodyPr/>
          <a:lstStyle/>
          <a:p>
            <a:r>
              <a:rPr lang="ko-KR" altLang="en-US" sz="2100" spc="-117" dirty="0" err="1">
                <a:solidFill>
                  <a:schemeClr val="accent1">
                    <a:lumMod val="50000"/>
                  </a:schemeClr>
                </a:solidFill>
              </a:rPr>
              <a:t>공정설계팀</a:t>
            </a:r>
            <a:r>
              <a:rPr lang="en-US" altLang="ko-KR" sz="2100" spc="-117" dirty="0">
                <a:solidFill>
                  <a:schemeClr val="accent1">
                    <a:lumMod val="50000"/>
                  </a:schemeClr>
                </a:solidFill>
              </a:rPr>
              <a:t>/</a:t>
            </a:r>
            <a:r>
              <a:rPr lang="ko-KR" altLang="en-US" sz="2100" spc="-117" dirty="0">
                <a:solidFill>
                  <a:schemeClr val="accent1">
                    <a:lumMod val="50000"/>
                  </a:schemeClr>
                </a:solidFill>
              </a:rPr>
              <a:t>화공기술센터</a:t>
            </a:r>
            <a:endParaRPr lang="en-US" altLang="ko-KR" sz="2100" spc="-117" dirty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en-US" altLang="ko-KR" sz="2100" spc="-117" dirty="0">
                <a:solidFill>
                  <a:schemeClr val="accent1">
                    <a:lumMod val="50000"/>
                  </a:schemeClr>
                </a:solidFill>
              </a:rPr>
              <a:t>2020.07.13</a:t>
            </a:r>
            <a:endParaRPr lang="en-US" altLang="ko-KR" sz="2100" spc="-117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2741580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직사각형 2"/>
          <p:cNvSpPr/>
          <p:nvPr/>
        </p:nvSpPr>
        <p:spPr bwMode="white">
          <a:xfrm>
            <a:off x="109558" y="240423"/>
            <a:ext cx="9757989" cy="539031"/>
          </a:xfrm>
          <a:prstGeom prst="rect">
            <a:avLst/>
          </a:prstGeom>
        </p:spPr>
        <p:txBody>
          <a:bodyPr wrap="square" lIns="107116" tIns="53549" rIns="107116" bIns="53549">
            <a:spAutoFit/>
          </a:bodyPr>
          <a:lstStyle/>
          <a:p>
            <a:pPr algn="l"/>
            <a:r>
              <a:rPr lang="en-US" altLang="ko-KR" sz="2800" b="0" dirty="0">
                <a:solidFill>
                  <a:srgbClr val="FFFFFF"/>
                </a:solidFill>
                <a:latin typeface="HY견고딕" pitchFamily="18" charset="-127"/>
                <a:ea typeface="HY견고딕" pitchFamily="18" charset="-127"/>
              </a:rPr>
              <a:t>1. </a:t>
            </a:r>
            <a:r>
              <a:rPr lang="ko-KR" altLang="en-US" sz="2800" b="0" dirty="0">
                <a:solidFill>
                  <a:srgbClr val="FFFFFF"/>
                </a:solidFill>
                <a:latin typeface="HY견고딕" pitchFamily="18" charset="-127"/>
                <a:ea typeface="HY견고딕" pitchFamily="18" charset="-127"/>
              </a:rPr>
              <a:t>생성물 추출 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109558" y="943870"/>
            <a:ext cx="2119531" cy="338554"/>
          </a:xfrm>
          <a:prstGeom prst="rect">
            <a:avLst/>
          </a:prstGeom>
          <a:noFill/>
          <a:ln>
            <a:noFill/>
          </a:ln>
        </p:spPr>
        <p:txBody>
          <a:bodyPr wrap="square" anchor="t">
            <a:spAutoFit/>
          </a:bodyPr>
          <a:lstStyle/>
          <a:p>
            <a:pPr marL="87312" lvl="0" algn="l"/>
            <a:r>
              <a:rPr lang="en-US" altLang="ko-KR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[Export </a:t>
            </a:r>
            <a:r>
              <a:rPr lang="ko-KR" altLang="en-US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메뉴 생성</a:t>
            </a:r>
            <a:r>
              <a:rPr lang="en-US" altLang="ko-KR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]</a:t>
            </a:r>
          </a:p>
        </p:txBody>
      </p:sp>
      <p:graphicFrame>
        <p:nvGraphicFramePr>
          <p:cNvPr id="2" name="표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5652067"/>
              </p:ext>
            </p:extLst>
          </p:nvPr>
        </p:nvGraphicFramePr>
        <p:xfrm>
          <a:off x="208092" y="1310802"/>
          <a:ext cx="9548304" cy="6959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545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395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3451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2196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메뉴이름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양식 첨부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특징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대상 </a:t>
                      </a:r>
                      <a:r>
                        <a:rPr lang="en-US" altLang="ko-KR" sz="110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(</a:t>
                      </a:r>
                      <a:r>
                        <a:rPr lang="en-US" altLang="ko-KR" sz="1100" dirty="0" err="1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Instr</a:t>
                      </a:r>
                      <a:r>
                        <a:rPr lang="en-US" altLang="ko-KR" sz="1100" baseline="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</a:t>
                      </a:r>
                      <a:r>
                        <a:rPr lang="ko-KR" altLang="en-US" sz="1100" baseline="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테이블에서</a:t>
                      </a:r>
                      <a:r>
                        <a:rPr lang="en-US" altLang="ko-KR" sz="1100" baseline="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)</a:t>
                      </a:r>
                      <a:endParaRPr lang="ko-KR" altLang="en-US" sz="11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9103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Export EDWIPD Breather Valve</a:t>
                      </a:r>
                      <a:endParaRPr lang="ko-KR" altLang="en-US" sz="11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별도 첨부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 item </a:t>
                      </a:r>
                      <a:r>
                        <a:rPr lang="ko-KR" altLang="en-US" sz="110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당 </a:t>
                      </a:r>
                      <a:r>
                        <a:rPr lang="en-US" altLang="ko-KR" sz="110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 sheet/</a:t>
                      </a:r>
                      <a:r>
                        <a:rPr lang="ko-KR" altLang="en-US" sz="110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파일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1392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[Measured]</a:t>
                      </a:r>
                      <a:r>
                        <a:rPr lang="ko-KR" altLang="en-US" sz="110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가 </a:t>
                      </a:r>
                      <a:r>
                        <a:rPr lang="en-US" altLang="ko-KR" sz="110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“B” &amp;</a:t>
                      </a:r>
                      <a:r>
                        <a:rPr lang="en-US" altLang="ko-KR" sz="1100" baseline="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[</a:t>
                      </a:r>
                      <a:r>
                        <a:rPr lang="en-US" altLang="ko-KR" sz="1100" baseline="0" dirty="0" err="1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Inst.Type</a:t>
                      </a:r>
                      <a:r>
                        <a:rPr lang="en-US" altLang="ko-KR" sz="1100" baseline="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]</a:t>
                      </a:r>
                      <a:r>
                        <a:rPr lang="ko-KR" altLang="en-US" sz="1100" baseline="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에 </a:t>
                      </a:r>
                      <a:r>
                        <a:rPr lang="en-US" altLang="ko-KR" sz="1100" baseline="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“Valve” </a:t>
                      </a:r>
                      <a:r>
                        <a:rPr lang="ko-KR" altLang="en-US" sz="1100" baseline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포함</a:t>
                      </a:r>
                      <a:endParaRPr lang="en-US" altLang="ko-KR" sz="1100" baseline="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6526">
                <a:tc>
                  <a:txBody>
                    <a:bodyPr/>
                    <a:lstStyle/>
                    <a:p>
                      <a:pPr marL="0" marR="0" indent="0" algn="ctr" defTabSz="911392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Export EDWIPD Control</a:t>
                      </a:r>
                      <a:r>
                        <a:rPr lang="en-US" altLang="ko-KR" sz="1100" baseline="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</a:t>
                      </a:r>
                      <a:r>
                        <a:rPr lang="en-US" altLang="ko-KR" sz="110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Valve</a:t>
                      </a:r>
                      <a:endParaRPr lang="ko-KR" altLang="en-US" sz="11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1392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10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별도 첨부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 item </a:t>
                      </a:r>
                      <a:r>
                        <a:rPr lang="ko-KR" altLang="en-US" sz="110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당 </a:t>
                      </a:r>
                      <a:r>
                        <a:rPr lang="en-US" altLang="ko-KR" sz="110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 sheet/</a:t>
                      </a:r>
                      <a:r>
                        <a:rPr lang="ko-KR" altLang="en-US" sz="110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파일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71450" indent="-171450" algn="l" latinLnBrk="1">
                        <a:buFontTx/>
                        <a:buChar char="-"/>
                      </a:pPr>
                      <a:r>
                        <a:rPr lang="en-US" altLang="ko-KR" sz="110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[Measured]</a:t>
                      </a:r>
                      <a:r>
                        <a:rPr lang="ko-KR" altLang="en-US" sz="110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가 </a:t>
                      </a:r>
                      <a:r>
                        <a:rPr lang="en-US" altLang="ko-KR" sz="110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“F” &amp;</a:t>
                      </a:r>
                      <a:r>
                        <a:rPr lang="en-US" altLang="ko-KR" sz="1100" baseline="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[</a:t>
                      </a:r>
                      <a:r>
                        <a:rPr lang="en-US" altLang="ko-KR" sz="1100" baseline="0" dirty="0" err="1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Inst.Type</a:t>
                      </a:r>
                      <a:r>
                        <a:rPr lang="en-US" altLang="ko-KR" sz="1100" baseline="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]</a:t>
                      </a:r>
                      <a:r>
                        <a:rPr lang="ko-KR" altLang="en-US" sz="1100" baseline="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에 </a:t>
                      </a:r>
                      <a:r>
                        <a:rPr lang="en-US" altLang="ko-KR" sz="1100" baseline="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“Valve” </a:t>
                      </a:r>
                      <a:r>
                        <a:rPr lang="ko-KR" altLang="en-US" sz="1100" baseline="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포함</a:t>
                      </a:r>
                      <a:endParaRPr lang="en-US" altLang="ko-KR" sz="1100" baseline="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  <a:p>
                      <a:pPr marL="171450" marR="0" indent="-171450" algn="l" defTabSz="911392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en-US" altLang="ko-KR" sz="110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[Measured]</a:t>
                      </a:r>
                      <a:r>
                        <a:rPr lang="ko-KR" altLang="en-US" sz="110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가 </a:t>
                      </a:r>
                      <a:r>
                        <a:rPr lang="en-US" altLang="ko-KR" sz="110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“L” &amp;</a:t>
                      </a:r>
                      <a:r>
                        <a:rPr lang="en-US" altLang="ko-KR" sz="1100" baseline="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[</a:t>
                      </a:r>
                      <a:r>
                        <a:rPr lang="en-US" altLang="ko-KR" sz="1100" baseline="0" dirty="0" err="1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Inst.Type</a:t>
                      </a:r>
                      <a:r>
                        <a:rPr lang="en-US" altLang="ko-KR" sz="1100" baseline="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]</a:t>
                      </a:r>
                      <a:r>
                        <a:rPr lang="ko-KR" altLang="en-US" sz="1100" baseline="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에 </a:t>
                      </a:r>
                      <a:r>
                        <a:rPr lang="en-US" altLang="ko-KR" sz="1100" baseline="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“Valve” </a:t>
                      </a:r>
                      <a:r>
                        <a:rPr lang="ko-KR" altLang="en-US" sz="1100" baseline="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포함</a:t>
                      </a:r>
                      <a:endParaRPr lang="en-US" altLang="ko-KR" sz="1100" baseline="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  <a:p>
                      <a:pPr marL="171450" marR="0" indent="-171450" algn="l" defTabSz="911392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en-US" altLang="ko-KR" sz="110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[Measured]</a:t>
                      </a:r>
                      <a:r>
                        <a:rPr lang="ko-KR" altLang="en-US" sz="110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가 </a:t>
                      </a:r>
                      <a:r>
                        <a:rPr lang="en-US" altLang="ko-KR" sz="110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“P” &amp;</a:t>
                      </a:r>
                      <a:r>
                        <a:rPr lang="en-US" altLang="ko-KR" sz="1100" baseline="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[</a:t>
                      </a:r>
                      <a:r>
                        <a:rPr lang="en-US" altLang="ko-KR" sz="1100" baseline="0" dirty="0" err="1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Inst.Type</a:t>
                      </a:r>
                      <a:r>
                        <a:rPr lang="en-US" altLang="ko-KR" sz="1100" baseline="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]</a:t>
                      </a:r>
                      <a:r>
                        <a:rPr lang="ko-KR" altLang="en-US" sz="1100" baseline="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에 </a:t>
                      </a:r>
                      <a:r>
                        <a:rPr lang="en-US" altLang="ko-KR" sz="1100" baseline="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“Valve” </a:t>
                      </a:r>
                      <a:r>
                        <a:rPr lang="ko-KR" altLang="en-US" sz="1100" baseline="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포함</a:t>
                      </a:r>
                      <a:endParaRPr lang="en-US" altLang="ko-KR" sz="1100" baseline="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  <a:p>
                      <a:pPr marL="171450" indent="-171450" algn="l" latinLnBrk="1">
                        <a:buFontTx/>
                        <a:buChar char="-"/>
                      </a:pPr>
                      <a:endParaRPr lang="ko-KR" altLang="en-US" sz="11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Export EDWIPD Flowmeter</a:t>
                      </a:r>
                      <a:endParaRPr lang="ko-KR" altLang="en-US" sz="11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1392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10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별도 첨부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 item </a:t>
                      </a:r>
                      <a:r>
                        <a:rPr lang="ko-KR" altLang="en-US" sz="110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당 </a:t>
                      </a:r>
                      <a:r>
                        <a:rPr lang="en-US" altLang="ko-KR" sz="110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 sheet/</a:t>
                      </a:r>
                      <a:r>
                        <a:rPr lang="ko-KR" altLang="en-US" sz="110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파일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71450" indent="-171450" algn="l" latinLnBrk="1">
                        <a:buFontTx/>
                        <a:buChar char="-"/>
                      </a:pPr>
                      <a:r>
                        <a:rPr lang="en-US" altLang="ko-KR" sz="110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[Measured]</a:t>
                      </a:r>
                      <a:r>
                        <a:rPr lang="ko-KR" altLang="en-US" sz="1100" baseline="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가 </a:t>
                      </a:r>
                      <a:r>
                        <a:rPr lang="en-US" altLang="ko-KR" sz="1100" baseline="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“F”  &amp; [</a:t>
                      </a:r>
                      <a:r>
                        <a:rPr lang="en-US" altLang="ko-KR" sz="1100" baseline="0" dirty="0" err="1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Inst.Type</a:t>
                      </a:r>
                      <a:r>
                        <a:rPr lang="en-US" altLang="ko-KR" sz="1100" baseline="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]</a:t>
                      </a:r>
                      <a:r>
                        <a:rPr lang="ko-KR" altLang="en-US" sz="1100" baseline="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에 </a:t>
                      </a:r>
                      <a:r>
                        <a:rPr lang="en-US" altLang="ko-KR" sz="1100" baseline="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“Vortex” </a:t>
                      </a:r>
                      <a:r>
                        <a:rPr lang="ko-KR" altLang="en-US" sz="1100" baseline="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포함</a:t>
                      </a:r>
                      <a:endParaRPr lang="en-US" altLang="ko-KR" sz="1100" baseline="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  <a:p>
                      <a:pPr marL="171450" marR="0" indent="-171450" algn="l" defTabSz="911392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en-US" altLang="ko-KR" sz="110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[Measured]</a:t>
                      </a:r>
                      <a:r>
                        <a:rPr lang="ko-KR" altLang="en-US" sz="1100" baseline="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가 </a:t>
                      </a:r>
                      <a:r>
                        <a:rPr lang="en-US" altLang="ko-KR" sz="1100" baseline="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“F”  &amp; [</a:t>
                      </a:r>
                      <a:r>
                        <a:rPr lang="en-US" altLang="ko-KR" sz="1100" baseline="0" dirty="0" err="1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Inst.Type</a:t>
                      </a:r>
                      <a:r>
                        <a:rPr lang="en-US" altLang="ko-KR" sz="1100" baseline="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]</a:t>
                      </a:r>
                      <a:r>
                        <a:rPr lang="ko-KR" altLang="en-US" sz="1100" baseline="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에 </a:t>
                      </a:r>
                      <a:r>
                        <a:rPr lang="en-US" altLang="ko-KR" sz="1100" baseline="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“area” </a:t>
                      </a:r>
                      <a:r>
                        <a:rPr lang="ko-KR" altLang="en-US" sz="1100" baseline="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포함</a:t>
                      </a:r>
                      <a:endParaRPr lang="en-US" altLang="ko-KR" sz="1100" baseline="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  <a:p>
                      <a:pPr marL="171450" indent="-171450" algn="l" latinLnBrk="1">
                        <a:buFontTx/>
                        <a:buChar char="-"/>
                      </a:pPr>
                      <a:r>
                        <a:rPr lang="en-US" altLang="ko-KR" sz="110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[Measured]</a:t>
                      </a:r>
                      <a:r>
                        <a:rPr lang="ko-KR" altLang="en-US" sz="1100" baseline="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가 </a:t>
                      </a:r>
                      <a:r>
                        <a:rPr lang="en-US" altLang="ko-KR" sz="1100" baseline="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“F”  &amp; [</a:t>
                      </a:r>
                      <a:r>
                        <a:rPr lang="en-US" altLang="ko-KR" sz="1100" baseline="0" dirty="0" err="1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Inst.Type</a:t>
                      </a:r>
                      <a:r>
                        <a:rPr lang="en-US" altLang="ko-KR" sz="1100" baseline="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]</a:t>
                      </a:r>
                      <a:r>
                        <a:rPr lang="ko-KR" altLang="en-US" sz="1100" baseline="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에 </a:t>
                      </a:r>
                      <a:r>
                        <a:rPr lang="en-US" altLang="ko-KR" sz="1100" baseline="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“Discrete single” </a:t>
                      </a:r>
                      <a:r>
                        <a:rPr lang="ko-KR" altLang="en-US" sz="1100" baseline="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포함</a:t>
                      </a:r>
                      <a:endParaRPr lang="en-US" altLang="ko-KR" sz="1100" baseline="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  <a:p>
                      <a:pPr marL="171450" marR="0" indent="-171450" algn="l" defTabSz="911392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en-US" altLang="ko-KR" sz="110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[Measured]</a:t>
                      </a:r>
                      <a:r>
                        <a:rPr lang="ko-KR" altLang="en-US" sz="1100" baseline="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가 </a:t>
                      </a:r>
                      <a:r>
                        <a:rPr lang="en-US" altLang="ko-KR" sz="1100" baseline="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“F”  &amp; [</a:t>
                      </a:r>
                      <a:r>
                        <a:rPr lang="en-US" altLang="ko-KR" sz="1100" baseline="0" dirty="0" err="1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Inst.Type</a:t>
                      </a:r>
                      <a:r>
                        <a:rPr lang="en-US" altLang="ko-KR" sz="1100" baseline="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]</a:t>
                      </a:r>
                      <a:r>
                        <a:rPr lang="ko-KR" altLang="en-US" sz="1100" baseline="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에 </a:t>
                      </a:r>
                      <a:r>
                        <a:rPr lang="en-US" altLang="ko-KR" sz="1100" baseline="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“</a:t>
                      </a:r>
                      <a:r>
                        <a:rPr lang="en-US" altLang="ko-KR" sz="1100" baseline="0" dirty="0" err="1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orif</a:t>
                      </a:r>
                      <a:r>
                        <a:rPr lang="en-US" altLang="ko-KR" sz="1100" baseline="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” </a:t>
                      </a:r>
                      <a:r>
                        <a:rPr lang="ko-KR" altLang="en-US" sz="1100" baseline="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포함</a:t>
                      </a:r>
                      <a:endParaRPr lang="en-US" altLang="ko-KR" sz="1100" baseline="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  <a:p>
                      <a:pPr marL="171450" marR="0" indent="-171450" algn="l" defTabSz="911392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en-US" altLang="ko-KR" sz="110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[Measured]</a:t>
                      </a:r>
                      <a:r>
                        <a:rPr lang="ko-KR" altLang="en-US" sz="1100" baseline="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가 </a:t>
                      </a:r>
                      <a:r>
                        <a:rPr lang="en-US" altLang="ko-KR" sz="1100" baseline="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“F”  &amp; [</a:t>
                      </a:r>
                      <a:r>
                        <a:rPr lang="en-US" altLang="ko-KR" sz="1100" baseline="0" dirty="0" err="1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Inst.Type</a:t>
                      </a:r>
                      <a:r>
                        <a:rPr lang="en-US" altLang="ko-KR" sz="1100" baseline="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]</a:t>
                      </a:r>
                      <a:r>
                        <a:rPr lang="ko-KR" altLang="en-US" sz="1100" baseline="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에 </a:t>
                      </a:r>
                      <a:r>
                        <a:rPr lang="en-US" altLang="ko-KR" sz="1100" baseline="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“ultrasonic” </a:t>
                      </a:r>
                      <a:r>
                        <a:rPr lang="ko-KR" altLang="en-US" sz="1100" baseline="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포함</a:t>
                      </a:r>
                      <a:endParaRPr lang="ko-KR" altLang="en-US" sz="11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  <a:p>
                      <a:pPr marL="171450" marR="0" indent="-171450" algn="l" defTabSz="911392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en-US" altLang="ko-KR" sz="110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[Measured]</a:t>
                      </a:r>
                      <a:r>
                        <a:rPr lang="ko-KR" altLang="en-US" sz="1100" baseline="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가 </a:t>
                      </a:r>
                      <a:r>
                        <a:rPr lang="en-US" altLang="ko-KR" sz="1100" baseline="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“R”</a:t>
                      </a:r>
                      <a:endParaRPr lang="ko-KR" altLang="en-US" sz="11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Export EDWIPD Level</a:t>
                      </a:r>
                      <a:endParaRPr lang="ko-KR" altLang="en-US" sz="11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별도 첨부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 item </a:t>
                      </a:r>
                      <a:r>
                        <a:rPr lang="ko-KR" altLang="en-US" sz="110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당 </a:t>
                      </a:r>
                      <a:r>
                        <a:rPr lang="en-US" altLang="ko-KR" sz="110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 sheet/</a:t>
                      </a:r>
                      <a:r>
                        <a:rPr lang="ko-KR" altLang="en-US" sz="110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파일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1392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- [Measured]</a:t>
                      </a:r>
                      <a:r>
                        <a:rPr lang="ko-KR" altLang="en-US" sz="1100" baseline="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가 </a:t>
                      </a:r>
                      <a:r>
                        <a:rPr lang="en-US" altLang="ko-KR" sz="1100" baseline="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“L”  &amp; [</a:t>
                      </a:r>
                      <a:r>
                        <a:rPr lang="en-US" altLang="ko-KR" sz="1100" baseline="0" dirty="0" err="1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Inst.Type</a:t>
                      </a:r>
                      <a:r>
                        <a:rPr lang="en-US" altLang="ko-KR" sz="1100" baseline="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]</a:t>
                      </a:r>
                      <a:r>
                        <a:rPr lang="ko-KR" altLang="en-US" sz="1100" baseline="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에 </a:t>
                      </a:r>
                      <a:r>
                        <a:rPr lang="en-US" altLang="ko-KR" sz="1100" baseline="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“Discrete single” </a:t>
                      </a:r>
                      <a:r>
                        <a:rPr lang="ko-KR" altLang="en-US" sz="1100" baseline="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포함</a:t>
                      </a:r>
                      <a:endParaRPr lang="ko-KR" altLang="en-US" sz="11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Export EDWIPD Pressure</a:t>
                      </a:r>
                      <a:endParaRPr lang="ko-KR" altLang="en-US" sz="11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별도 첨부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 item </a:t>
                      </a:r>
                      <a:r>
                        <a:rPr lang="ko-KR" altLang="en-US" sz="110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당 </a:t>
                      </a:r>
                      <a:r>
                        <a:rPr lang="en-US" altLang="ko-KR" sz="110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 sheet/</a:t>
                      </a:r>
                      <a:r>
                        <a:rPr lang="ko-KR" altLang="en-US" sz="110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파일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10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- [Measured]</a:t>
                      </a:r>
                      <a:r>
                        <a:rPr lang="ko-KR" altLang="en-US" sz="1100" baseline="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가 </a:t>
                      </a:r>
                      <a:r>
                        <a:rPr lang="en-US" altLang="ko-KR" sz="1100" baseline="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“P”  &amp; [</a:t>
                      </a:r>
                      <a:r>
                        <a:rPr lang="en-US" altLang="ko-KR" sz="1100" baseline="0" dirty="0" err="1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Inst.Type</a:t>
                      </a:r>
                      <a:r>
                        <a:rPr lang="en-US" altLang="ko-KR" sz="1100" baseline="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]</a:t>
                      </a:r>
                      <a:r>
                        <a:rPr lang="ko-KR" altLang="en-US" sz="1100" baseline="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에 </a:t>
                      </a:r>
                      <a:r>
                        <a:rPr lang="en-US" altLang="ko-KR" sz="1100" baseline="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“Discrete single” </a:t>
                      </a:r>
                      <a:r>
                        <a:rPr lang="ko-KR" altLang="en-US" sz="1100" baseline="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포함</a:t>
                      </a:r>
                      <a:endParaRPr lang="ko-KR" altLang="en-US" sz="11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Export EDWIPD Safety Relief Valve</a:t>
                      </a:r>
                      <a:endParaRPr lang="ko-KR" altLang="en-US" sz="11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별도 첨부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 item </a:t>
                      </a:r>
                      <a:r>
                        <a:rPr lang="ko-KR" altLang="en-US" sz="110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당 </a:t>
                      </a:r>
                      <a:r>
                        <a:rPr lang="en-US" altLang="ko-KR" sz="110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 sheet/</a:t>
                      </a:r>
                      <a:r>
                        <a:rPr lang="ko-KR" altLang="en-US" sz="110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파일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 algn="l" latinLnBrk="1">
                        <a:buFontTx/>
                        <a:buNone/>
                      </a:pPr>
                      <a:r>
                        <a:rPr lang="en-US" altLang="ko-KR" sz="1100" b="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-</a:t>
                      </a:r>
                      <a:r>
                        <a:rPr lang="en-US" altLang="ko-KR" sz="1100" b="0" baseline="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[</a:t>
                      </a:r>
                      <a:r>
                        <a:rPr lang="en-US" altLang="ko-KR" sz="1100" b="0" dirty="0" err="1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Inst.Type</a:t>
                      </a:r>
                      <a:r>
                        <a:rPr lang="en-US" altLang="ko-KR" sz="1100" b="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]</a:t>
                      </a:r>
                      <a:r>
                        <a:rPr lang="ko-KR" altLang="en-US" sz="1100" b="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이 </a:t>
                      </a:r>
                      <a:r>
                        <a:rPr lang="en-US" altLang="ko-KR" sz="1100" b="0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Angle press relief valve</a:t>
                      </a:r>
                    </a:p>
                    <a:p>
                      <a:pPr marL="171450" indent="-171450" algn="l" latinLnBrk="1">
                        <a:buFontTx/>
                        <a:buChar char="-"/>
                      </a:pPr>
                      <a:endParaRPr lang="ko-KR" altLang="en-US" sz="1100" b="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Export EDWIPD Temperature</a:t>
                      </a:r>
                      <a:endParaRPr lang="ko-KR" altLang="en-US" sz="11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별도 첨부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 item </a:t>
                      </a:r>
                      <a:r>
                        <a:rPr lang="ko-KR" altLang="en-US" sz="110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당 </a:t>
                      </a:r>
                      <a:r>
                        <a:rPr lang="en-US" altLang="ko-KR" sz="110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 sheet/</a:t>
                      </a:r>
                      <a:r>
                        <a:rPr lang="ko-KR" altLang="en-US" sz="110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파일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71450" marR="0" indent="-171450" algn="l" defTabSz="911392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en-US" altLang="ko-KR" sz="110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[Measured]</a:t>
                      </a:r>
                      <a:r>
                        <a:rPr lang="ko-KR" altLang="en-US" sz="1100" baseline="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가 </a:t>
                      </a:r>
                      <a:r>
                        <a:rPr lang="en-US" altLang="ko-KR" sz="1100" baseline="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“T”  &amp; [</a:t>
                      </a:r>
                      <a:r>
                        <a:rPr lang="en-US" altLang="ko-KR" sz="1100" baseline="0" dirty="0" err="1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Inst.Type</a:t>
                      </a:r>
                      <a:r>
                        <a:rPr lang="en-US" altLang="ko-KR" sz="1100" baseline="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]</a:t>
                      </a:r>
                      <a:r>
                        <a:rPr lang="ko-KR" altLang="en-US" sz="1100" baseline="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에 </a:t>
                      </a:r>
                      <a:r>
                        <a:rPr lang="en-US" altLang="ko-KR" sz="1100" baseline="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“Discrete single” </a:t>
                      </a:r>
                      <a:r>
                        <a:rPr lang="ko-KR" altLang="en-US" sz="1100" baseline="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포함</a:t>
                      </a:r>
                      <a:endParaRPr lang="en-US" altLang="ko-KR" sz="1100" baseline="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  <a:p>
                      <a:pPr marL="171450" marR="0" indent="-171450" algn="l" defTabSz="911392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en-US" altLang="ko-KR" sz="110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[Measured]</a:t>
                      </a:r>
                      <a:r>
                        <a:rPr lang="ko-KR" altLang="en-US" sz="1100" baseline="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가 </a:t>
                      </a:r>
                      <a:r>
                        <a:rPr lang="en-US" altLang="ko-KR" sz="1100" baseline="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“T”  &amp; [</a:t>
                      </a:r>
                      <a:r>
                        <a:rPr lang="en-US" altLang="ko-KR" sz="1100" baseline="0" dirty="0" err="1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Inst.Type</a:t>
                      </a:r>
                      <a:r>
                        <a:rPr lang="en-US" altLang="ko-KR" sz="1100" baseline="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]</a:t>
                      </a:r>
                      <a:r>
                        <a:rPr lang="ko-KR" altLang="en-US" sz="1100" baseline="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에 </a:t>
                      </a:r>
                      <a:r>
                        <a:rPr lang="en-US" altLang="ko-KR" sz="1100" baseline="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“Well” </a:t>
                      </a:r>
                      <a:r>
                        <a:rPr lang="ko-KR" altLang="en-US" sz="1100" baseline="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포함</a:t>
                      </a:r>
                      <a:endParaRPr lang="ko-KR" altLang="en-US" sz="11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Export EDWIPD Breather Valve (List)</a:t>
                      </a:r>
                      <a:endParaRPr lang="ko-KR" altLang="en-US" sz="11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별도 첨부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 item </a:t>
                      </a:r>
                      <a:r>
                        <a:rPr lang="ko-KR" altLang="en-US" sz="110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당 </a:t>
                      </a:r>
                      <a:r>
                        <a:rPr lang="en-US" altLang="ko-KR" sz="110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 record</a:t>
                      </a:r>
                      <a:endParaRPr lang="ko-KR" altLang="en-US" sz="11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11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1392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Export EDWIPD Control</a:t>
                      </a:r>
                      <a:r>
                        <a:rPr lang="en-US" altLang="ko-KR" sz="1100" baseline="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</a:t>
                      </a:r>
                      <a:r>
                        <a:rPr lang="en-US" altLang="ko-KR" sz="110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Valve (List)</a:t>
                      </a:r>
                      <a:endParaRPr lang="ko-KR" altLang="en-US" sz="11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별도 첨부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 item </a:t>
                      </a:r>
                      <a:r>
                        <a:rPr lang="ko-KR" altLang="en-US" sz="110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당 </a:t>
                      </a:r>
                      <a:r>
                        <a:rPr lang="en-US" altLang="ko-KR" sz="110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 record</a:t>
                      </a:r>
                      <a:endParaRPr lang="ko-KR" altLang="en-US" sz="11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11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Export EDWIPD Flowmeter (List)</a:t>
                      </a:r>
                      <a:endParaRPr lang="ko-KR" altLang="en-US" sz="11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별도 첨부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 item </a:t>
                      </a:r>
                      <a:r>
                        <a:rPr lang="ko-KR" altLang="en-US" sz="110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당 </a:t>
                      </a:r>
                      <a:r>
                        <a:rPr lang="en-US" altLang="ko-KR" sz="110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 record</a:t>
                      </a:r>
                      <a:endParaRPr lang="ko-KR" altLang="en-US" sz="11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11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Export EDWIPD Level (List)</a:t>
                      </a:r>
                      <a:endParaRPr lang="ko-KR" altLang="en-US" sz="11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별도 첨부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 item </a:t>
                      </a:r>
                      <a:r>
                        <a:rPr lang="ko-KR" altLang="en-US" sz="110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당 </a:t>
                      </a:r>
                      <a:r>
                        <a:rPr lang="en-US" altLang="ko-KR" sz="110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 record</a:t>
                      </a:r>
                      <a:endParaRPr lang="ko-KR" altLang="en-US" sz="11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11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Export EDWIPD Pressure (List)</a:t>
                      </a:r>
                      <a:endParaRPr lang="ko-KR" altLang="en-US" sz="11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별도 첨부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 item </a:t>
                      </a:r>
                      <a:r>
                        <a:rPr lang="ko-KR" altLang="en-US" sz="110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당 </a:t>
                      </a:r>
                      <a:r>
                        <a:rPr lang="en-US" altLang="ko-KR" sz="110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 record</a:t>
                      </a:r>
                      <a:endParaRPr lang="ko-KR" altLang="en-US" sz="11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11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Export EDWIPD Safety Relief Valve (List)</a:t>
                      </a:r>
                      <a:endParaRPr lang="ko-KR" altLang="en-US" sz="11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별도 첨부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 item </a:t>
                      </a:r>
                      <a:r>
                        <a:rPr lang="ko-KR" altLang="en-US" sz="110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당 </a:t>
                      </a:r>
                      <a:r>
                        <a:rPr lang="en-US" altLang="ko-KR" sz="110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 record</a:t>
                      </a:r>
                      <a:endParaRPr lang="ko-KR" altLang="en-US" sz="11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11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Export EDWIPD Temperature (List)</a:t>
                      </a:r>
                      <a:endParaRPr lang="ko-KR" altLang="en-US" sz="11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별도 첨부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 item </a:t>
                      </a:r>
                      <a:r>
                        <a:rPr lang="ko-KR" altLang="en-US" sz="110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당 </a:t>
                      </a:r>
                      <a:r>
                        <a:rPr lang="en-US" altLang="ko-KR" sz="110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 record</a:t>
                      </a:r>
                      <a:endParaRPr lang="ko-KR" altLang="en-US" sz="11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11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 bwMode="auto">
          <a:xfrm>
            <a:off x="5718174" y="866108"/>
            <a:ext cx="4187826" cy="44469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6350">
            <a:noFill/>
            <a:miter lim="800000"/>
            <a:headEnd/>
            <a:tailEnd/>
          </a:ln>
        </p:spPr>
        <p:txBody>
          <a:bodyPr wrap="square" lIns="0" tIns="53561" rIns="0" bIns="53561" rtlCol="0" anchor="ctr">
            <a:noAutofit/>
          </a:bodyPr>
          <a:lstStyle/>
          <a:p>
            <a:pPr latinLnBrk="1">
              <a:spcBef>
                <a:spcPts val="0"/>
              </a:spcBef>
              <a:spcAft>
                <a:spcPts val="1056"/>
              </a:spcAft>
            </a:pPr>
            <a:r>
              <a:rPr kumimoji="1" lang="en-US" altLang="ko-KR" sz="1600" b="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  <a:cs typeface="Arial" panose="020B0604020202020204" pitchFamily="34" charset="0"/>
                <a:sym typeface="Wingdings" panose="05000000000000000000" pitchFamily="2" charset="2"/>
              </a:rPr>
              <a:t>[</a:t>
            </a:r>
            <a:r>
              <a:rPr kumimoji="1" lang="en-US" altLang="ko-KR" sz="1600" b="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  <a:cs typeface="Arial" panose="020B0604020202020204" pitchFamily="34" charset="0"/>
                <a:sym typeface="Wingdings" panose="05000000000000000000" pitchFamily="2" charset="2"/>
              </a:rPr>
              <a:t>Inst.Type</a:t>
            </a:r>
            <a:r>
              <a:rPr kumimoji="1" lang="en-US" altLang="ko-KR" sz="1600" b="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  <a:cs typeface="Arial" panose="020B0604020202020204" pitchFamily="34" charset="0"/>
                <a:sym typeface="Wingdings" panose="05000000000000000000" pitchFamily="2" charset="2"/>
              </a:rPr>
              <a:t>] </a:t>
            </a:r>
            <a:r>
              <a:rPr kumimoji="1" lang="ko-KR" altLang="en-US" sz="1600" b="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  <a:cs typeface="Arial" panose="020B0604020202020204" pitchFamily="34" charset="0"/>
                <a:sym typeface="Wingdings" panose="05000000000000000000" pitchFamily="2" charset="2"/>
              </a:rPr>
              <a:t>에 </a:t>
            </a:r>
            <a:r>
              <a:rPr kumimoji="1" lang="en-US" altLang="ko-KR" sz="1600" b="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  <a:cs typeface="Arial" panose="020B0604020202020204" pitchFamily="34" charset="0"/>
                <a:sym typeface="Wingdings" panose="05000000000000000000" pitchFamily="2" charset="2"/>
              </a:rPr>
              <a:t>“Interlock function”, “DCS function”</a:t>
            </a:r>
            <a:r>
              <a:rPr kumimoji="1" lang="ko-KR" altLang="en-US" sz="1600" b="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  <a:cs typeface="Arial" panose="020B0604020202020204" pitchFamily="34" charset="0"/>
                <a:sym typeface="Wingdings" panose="05000000000000000000" pitchFamily="2" charset="2"/>
              </a:rPr>
              <a:t>인 것</a:t>
            </a:r>
            <a:r>
              <a:rPr kumimoji="1" lang="en-US" altLang="ko-KR" sz="1600" b="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  <a:cs typeface="Arial" panose="020B0604020202020204" pitchFamily="34" charset="0"/>
                <a:sym typeface="Wingdings" panose="05000000000000000000" pitchFamily="2" charset="2"/>
              </a:rPr>
              <a:t> </a:t>
            </a:r>
            <a:r>
              <a:rPr kumimoji="1" lang="ko-KR" altLang="en-US" sz="1600" b="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  <a:cs typeface="Arial" panose="020B0604020202020204" pitchFamily="34" charset="0"/>
                <a:sym typeface="Wingdings" panose="05000000000000000000" pitchFamily="2" charset="2"/>
              </a:rPr>
              <a:t>제외</a:t>
            </a:r>
          </a:p>
        </p:txBody>
      </p:sp>
    </p:spTree>
    <p:extLst>
      <p:ext uri="{BB962C8B-B14F-4D97-AF65-F5344CB8AC3E}">
        <p14:creationId xmlns:p14="http://schemas.microsoft.com/office/powerpoint/2010/main" val="9703195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직사각형 2"/>
          <p:cNvSpPr/>
          <p:nvPr/>
        </p:nvSpPr>
        <p:spPr bwMode="white">
          <a:xfrm>
            <a:off x="109558" y="240423"/>
            <a:ext cx="9757989" cy="539031"/>
          </a:xfrm>
          <a:prstGeom prst="rect">
            <a:avLst/>
          </a:prstGeom>
        </p:spPr>
        <p:txBody>
          <a:bodyPr wrap="square" lIns="107116" tIns="53549" rIns="107116" bIns="53549">
            <a:spAutoFit/>
          </a:bodyPr>
          <a:lstStyle/>
          <a:p>
            <a:pPr algn="l"/>
            <a:r>
              <a:rPr lang="en-US" altLang="ko-KR" sz="2800" b="0" dirty="0">
                <a:solidFill>
                  <a:srgbClr val="FFFFFF"/>
                </a:solidFill>
                <a:latin typeface="HY견고딕" pitchFamily="18" charset="-127"/>
                <a:ea typeface="HY견고딕" pitchFamily="18" charset="-127"/>
              </a:rPr>
              <a:t>1. </a:t>
            </a:r>
            <a:r>
              <a:rPr lang="ko-KR" altLang="en-US" sz="2800" b="0" dirty="0">
                <a:solidFill>
                  <a:srgbClr val="FFFFFF"/>
                </a:solidFill>
                <a:latin typeface="HY견고딕" pitchFamily="18" charset="-127"/>
                <a:ea typeface="HY견고딕" pitchFamily="18" charset="-127"/>
              </a:rPr>
              <a:t>생성물 추출</a:t>
            </a:r>
          </a:p>
        </p:txBody>
      </p:sp>
      <p:sp>
        <p:nvSpPr>
          <p:cNvPr id="4" name="직사각형 3"/>
          <p:cNvSpPr/>
          <p:nvPr/>
        </p:nvSpPr>
        <p:spPr>
          <a:xfrm>
            <a:off x="95163" y="1012479"/>
            <a:ext cx="7505263" cy="338554"/>
          </a:xfrm>
          <a:prstGeom prst="rect">
            <a:avLst/>
          </a:prstGeom>
          <a:noFill/>
          <a:ln>
            <a:noFill/>
          </a:ln>
        </p:spPr>
        <p:txBody>
          <a:bodyPr wrap="square" anchor="t">
            <a:spAutoFit/>
          </a:bodyPr>
          <a:lstStyle/>
          <a:p>
            <a:pPr marL="87312" lvl="0" algn="l"/>
            <a:r>
              <a:rPr lang="en-US" altLang="ko-KR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[Export </a:t>
            </a:r>
            <a:r>
              <a:rPr lang="ko-KR" altLang="en-US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메뉴 생성</a:t>
            </a:r>
            <a:r>
              <a:rPr lang="en-US" altLang="ko-KR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] – export vessel sizing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472667" y="1431928"/>
            <a:ext cx="8528720" cy="1323439"/>
          </a:xfrm>
          <a:prstGeom prst="rect">
            <a:avLst/>
          </a:prstGeom>
          <a:noFill/>
          <a:ln>
            <a:noFill/>
          </a:ln>
        </p:spPr>
        <p:txBody>
          <a:bodyPr wrap="square" anchor="t">
            <a:spAutoFit/>
          </a:bodyPr>
          <a:lstStyle/>
          <a:p>
            <a:pPr marL="87312" lvl="0" algn="l"/>
            <a:r>
              <a:rPr lang="ko-KR" altLang="en-US" sz="1600" spc="-30" dirty="0" err="1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작화된</a:t>
            </a:r>
            <a:r>
              <a:rPr lang="ko-KR" altLang="en-US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en-US" altLang="ko-KR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Vessel Item </a:t>
            </a:r>
            <a:r>
              <a:rPr lang="ko-KR" altLang="en-US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대상으로 첨부파일 생성</a:t>
            </a:r>
            <a:endParaRPr lang="en-US" altLang="ko-KR" sz="16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87312" lvl="0" algn="l"/>
            <a:endParaRPr lang="en-US" altLang="ko-KR" sz="16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87312" lvl="0" algn="l"/>
            <a:r>
              <a:rPr lang="en-US" altLang="ko-KR" sz="1600" spc="-30" dirty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(export) Calculation sheet - Vessel - </a:t>
            </a:r>
            <a:r>
              <a:rPr lang="ko-KR" altLang="en-US" sz="1600" spc="-30" dirty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아이템이름</a:t>
            </a:r>
            <a:r>
              <a:rPr lang="en-US" altLang="ko-KR" sz="1600" spc="-30" dirty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.</a:t>
            </a:r>
            <a:r>
              <a:rPr lang="en-US" altLang="ko-KR" sz="1600" spc="-30" dirty="0" err="1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xlsx</a:t>
            </a:r>
            <a:endParaRPr lang="en-US" altLang="ko-KR" sz="1600" spc="-30" dirty="0">
              <a:solidFill>
                <a:srgbClr val="FF0000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87312" lvl="0" algn="l"/>
            <a:endParaRPr lang="en-US" altLang="ko-KR" sz="16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87312" lvl="0" algn="l"/>
            <a:endParaRPr lang="en-US" altLang="ko-KR" sz="16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95163" y="3819191"/>
            <a:ext cx="9619288" cy="2308324"/>
          </a:xfrm>
          <a:prstGeom prst="rect">
            <a:avLst/>
          </a:prstGeom>
          <a:noFill/>
          <a:ln>
            <a:noFill/>
          </a:ln>
        </p:spPr>
        <p:txBody>
          <a:bodyPr wrap="square" anchor="t">
            <a:spAutoFit/>
          </a:bodyPr>
          <a:lstStyle/>
          <a:p>
            <a:pPr marL="87312" lvl="0" algn="l"/>
            <a:r>
              <a:rPr lang="ko-KR" altLang="en-US" sz="1600" spc="-30" dirty="0" err="1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작화여부에</a:t>
            </a:r>
            <a:r>
              <a:rPr lang="ko-KR" altLang="en-US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 상관없이</a:t>
            </a:r>
            <a:r>
              <a:rPr lang="en-US" altLang="ko-KR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, </a:t>
            </a:r>
          </a:p>
          <a:p>
            <a:pPr marL="87312" lvl="0" algn="l"/>
            <a:r>
              <a:rPr lang="ko-KR" altLang="en-US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아래 파일을 </a:t>
            </a:r>
            <a:r>
              <a:rPr lang="en-US" altLang="ko-KR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import </a:t>
            </a:r>
            <a:r>
              <a:rPr lang="ko-KR" altLang="en-US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로 받아들여서 </a:t>
            </a:r>
            <a:endParaRPr lang="en-US" altLang="ko-KR" sz="16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87312" lvl="0" algn="l"/>
            <a:r>
              <a:rPr lang="en-US" altLang="ko-KR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Tag no </a:t>
            </a:r>
            <a:r>
              <a:rPr lang="ko-KR" altLang="en-US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를 받는 </a:t>
            </a:r>
            <a:r>
              <a:rPr lang="en-US" altLang="ko-KR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UI </a:t>
            </a:r>
            <a:r>
              <a:rPr lang="ko-KR" altLang="en-US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를 통해서 </a:t>
            </a:r>
            <a:r>
              <a:rPr lang="en-US" altLang="ko-KR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(</a:t>
            </a:r>
            <a:r>
              <a:rPr lang="ko-KR" altLang="en-US" sz="1600" spc="-30" dirty="0" err="1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작화에</a:t>
            </a:r>
            <a:r>
              <a:rPr lang="ko-KR" altLang="en-US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 사용되는 </a:t>
            </a:r>
            <a:r>
              <a:rPr lang="en-US" altLang="ko-KR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equipment </a:t>
            </a:r>
            <a:r>
              <a:rPr lang="ko-KR" altLang="en-US" sz="1600" spc="-30" dirty="0" err="1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이름받는</a:t>
            </a:r>
            <a:r>
              <a:rPr lang="ko-KR" altLang="en-US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 방식</a:t>
            </a:r>
            <a:r>
              <a:rPr lang="en-US" altLang="ko-KR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: </a:t>
            </a:r>
            <a:r>
              <a:rPr lang="en-US" altLang="ko-KR" sz="1600" spc="-30" dirty="0" err="1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unitno</a:t>
            </a:r>
            <a:r>
              <a:rPr lang="en-US" altLang="ko-KR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 – code – </a:t>
            </a:r>
            <a:r>
              <a:rPr lang="en-US" altLang="ko-KR" sz="1600" spc="-30" dirty="0" err="1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seq</a:t>
            </a:r>
            <a:r>
              <a:rPr lang="en-US" altLang="ko-KR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 – suffix)</a:t>
            </a:r>
          </a:p>
          <a:p>
            <a:pPr marL="87312" lvl="0" algn="l"/>
            <a:r>
              <a:rPr lang="en-US" altLang="ko-KR" sz="1600" spc="-30" dirty="0" err="1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eq_pressurized</a:t>
            </a:r>
            <a:r>
              <a:rPr lang="en-US" altLang="ko-KR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ko-KR" altLang="en-US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에 </a:t>
            </a:r>
            <a:endParaRPr lang="en-US" altLang="ko-KR" sz="16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87312" lvl="0" algn="l"/>
            <a:r>
              <a:rPr lang="en-US" altLang="ko-KR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  <a:sym typeface="Wingdings" panose="05000000000000000000" pitchFamily="2" charset="2"/>
              </a:rPr>
              <a:t> </a:t>
            </a:r>
            <a:r>
              <a:rPr lang="ko-KR" altLang="en-US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레코드를 만들어서 </a:t>
            </a:r>
            <a:r>
              <a:rPr lang="en-US" altLang="ko-KR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  <a:sym typeface="Wingdings" panose="05000000000000000000" pitchFamily="2" charset="2"/>
              </a:rPr>
              <a:t> </a:t>
            </a:r>
            <a:r>
              <a:rPr lang="en-US" altLang="ko-KR" sz="1600" spc="-30" dirty="0" err="1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  <a:sym typeface="Wingdings" panose="05000000000000000000" pitchFamily="2" charset="2"/>
              </a:rPr>
              <a:t>eq_common_uid</a:t>
            </a:r>
            <a:r>
              <a:rPr lang="en-US" altLang="ko-KR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  <a:sym typeface="Wingdings" panose="05000000000000000000" pitchFamily="2" charset="2"/>
              </a:rPr>
              <a:t> </a:t>
            </a:r>
            <a:r>
              <a:rPr lang="ko-KR" altLang="en-US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  <a:sym typeface="Wingdings" panose="05000000000000000000" pitchFamily="2" charset="2"/>
              </a:rPr>
              <a:t> 없이 </a:t>
            </a:r>
            <a:r>
              <a:rPr lang="en-US" altLang="ko-KR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  <a:sym typeface="Wingdings" panose="05000000000000000000" pitchFamily="2" charset="2"/>
              </a:rPr>
              <a:t> ID</a:t>
            </a:r>
            <a:r>
              <a:rPr lang="ko-KR" altLang="en-US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  <a:sym typeface="Wingdings" panose="05000000000000000000" pitchFamily="2" charset="2"/>
              </a:rPr>
              <a:t>와 </a:t>
            </a:r>
            <a:r>
              <a:rPr lang="en-US" altLang="ko-KR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  <a:sym typeface="Wingdings" panose="05000000000000000000" pitchFamily="2" charset="2"/>
              </a:rPr>
              <a:t>TT </a:t>
            </a:r>
            <a:r>
              <a:rPr lang="ko-KR" altLang="en-US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  <a:sym typeface="Wingdings" panose="05000000000000000000" pitchFamily="2" charset="2"/>
              </a:rPr>
              <a:t>항목에 </a:t>
            </a:r>
            <a:r>
              <a:rPr lang="ko-KR" altLang="en-US" sz="1600" spc="-30" dirty="0" err="1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  <a:sym typeface="Wingdings" panose="05000000000000000000" pitchFamily="2" charset="2"/>
              </a:rPr>
              <a:t>반영후</a:t>
            </a:r>
            <a:r>
              <a:rPr lang="ko-KR" altLang="en-US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  <a:sym typeface="Wingdings" panose="05000000000000000000" pitchFamily="2" charset="2"/>
              </a:rPr>
              <a:t> </a:t>
            </a:r>
            <a:r>
              <a:rPr lang="en-US" altLang="ko-KR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  <a:sym typeface="Wingdings" panose="05000000000000000000" pitchFamily="2" charset="2"/>
              </a:rPr>
              <a:t> data source </a:t>
            </a:r>
            <a:r>
              <a:rPr lang="ko-KR" altLang="en-US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  <a:sym typeface="Wingdings" panose="05000000000000000000" pitchFamily="2" charset="2"/>
              </a:rPr>
              <a:t>를 </a:t>
            </a:r>
            <a:r>
              <a:rPr lang="en-US" altLang="ko-KR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  <a:sym typeface="Wingdings" panose="05000000000000000000" pitchFamily="2" charset="2"/>
              </a:rPr>
              <a:t>“calculation” </a:t>
            </a:r>
            <a:r>
              <a:rPr lang="ko-KR" altLang="en-US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  <a:sym typeface="Wingdings" panose="05000000000000000000" pitchFamily="2" charset="2"/>
              </a:rPr>
              <a:t>으로 반영</a:t>
            </a:r>
            <a:endParaRPr lang="en-US" altLang="ko-KR" sz="16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  <a:sym typeface="Wingdings" panose="05000000000000000000" pitchFamily="2" charset="2"/>
            </a:endParaRPr>
          </a:p>
          <a:p>
            <a:pPr marL="87312" lvl="0" algn="l"/>
            <a:endParaRPr lang="en-US" altLang="ko-KR" sz="16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87312" lvl="0" algn="l"/>
            <a:r>
              <a:rPr lang="en-US" altLang="ko-KR" sz="1600" spc="-30" dirty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(import) Calculation sheet – Vessel.xlsx</a:t>
            </a:r>
          </a:p>
          <a:p>
            <a:pPr marL="87312" lvl="0" algn="l"/>
            <a:endParaRPr lang="en-US" altLang="ko-KR" sz="16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7" name="직사각형 6"/>
          <p:cNvSpPr/>
          <p:nvPr/>
        </p:nvSpPr>
        <p:spPr>
          <a:xfrm>
            <a:off x="109558" y="2979281"/>
            <a:ext cx="4990948" cy="338554"/>
          </a:xfrm>
          <a:prstGeom prst="rect">
            <a:avLst/>
          </a:prstGeom>
          <a:noFill/>
          <a:ln>
            <a:noFill/>
          </a:ln>
        </p:spPr>
        <p:txBody>
          <a:bodyPr wrap="square" anchor="t">
            <a:spAutoFit/>
          </a:bodyPr>
          <a:lstStyle/>
          <a:p>
            <a:pPr marL="87312" lvl="0" algn="l"/>
            <a:r>
              <a:rPr lang="en-US" altLang="ko-KR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[Import </a:t>
            </a:r>
            <a:r>
              <a:rPr lang="ko-KR" altLang="en-US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메뉴 생성</a:t>
            </a:r>
            <a:r>
              <a:rPr lang="en-US" altLang="ko-KR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] – import vessel sizing</a:t>
            </a:r>
          </a:p>
        </p:txBody>
      </p:sp>
    </p:spTree>
    <p:extLst>
      <p:ext uri="{BB962C8B-B14F-4D97-AF65-F5344CB8AC3E}">
        <p14:creationId xmlns:p14="http://schemas.microsoft.com/office/powerpoint/2010/main" val="1459060836"/>
      </p:ext>
    </p:extLst>
  </p:cSld>
  <p:clrMapOvr>
    <a:masterClrMapping/>
  </p:clrMapOvr>
</p:sld>
</file>

<file path=ppt/theme/theme1.xml><?xml version="1.0" encoding="utf-8"?>
<a:theme xmlns:a="http://schemas.openxmlformats.org/drawingml/2006/main" name="1_TCS template">
  <a:themeElements>
    <a:clrScheme name="TCS template 10">
      <a:dk1>
        <a:srgbClr val="000066"/>
      </a:dk1>
      <a:lt1>
        <a:srgbClr val="FFFFFF"/>
      </a:lt1>
      <a:dk2>
        <a:srgbClr val="0047AB"/>
      </a:dk2>
      <a:lt2>
        <a:srgbClr val="B2B2B2"/>
      </a:lt2>
      <a:accent1>
        <a:srgbClr val="4664C8"/>
      </a:accent1>
      <a:accent2>
        <a:srgbClr val="8EA1DE"/>
      </a:accent2>
      <a:accent3>
        <a:srgbClr val="FFFFFF"/>
      </a:accent3>
      <a:accent4>
        <a:srgbClr val="000056"/>
      </a:accent4>
      <a:accent5>
        <a:srgbClr val="B0B8E0"/>
      </a:accent5>
      <a:accent6>
        <a:srgbClr val="8091C9"/>
      </a:accent6>
      <a:hlink>
        <a:srgbClr val="CCCCFF"/>
      </a:hlink>
      <a:folHlink>
        <a:srgbClr val="EAEAEA"/>
      </a:folHlink>
    </a:clrScheme>
    <a:fontScheme name="TCS template">
      <a:majorFont>
        <a:latin typeface="Lucida Sans Unicode"/>
        <a:ea typeface="HY견명조"/>
        <a:cs typeface=""/>
      </a:majorFont>
      <a:minorFont>
        <a:latin typeface="Lucida Sans Unicode"/>
        <a:ea typeface="HY견명조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rtlCol="0" anchor="ctr" anchorCtr="0" compatLnSpc="1">
        <a:prstTxWarp prst="textNoShape">
          <a:avLst/>
        </a:prstTxWarp>
        <a:normAutofit fontScale="47500" lnSpcReduction="20000"/>
      </a:bodyPr>
      <a:lstStyle>
        <a:defPPr marL="174625" marR="0" indent="-87313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itchFamily="34" charset="0"/>
          <a:buChar char="•"/>
          <a:tabLst/>
          <a:defRPr kumimoji="0" sz="1400" b="1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Lucida Sans Unicode" pitchFamily="34" charset="0"/>
            <a:ea typeface="HY견명조" pitchFamily="18" charset="-127"/>
          </a:defRPr>
        </a:defPPr>
      </a:lstStyle>
    </a:spDef>
    <a:lnDef>
      <a:spPr bwMode="auto">
        <a:solidFill>
          <a:schemeClr val="bg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/>
      <a:lstStyle/>
    </a:lnDef>
    <a:txDef>
      <a:spPr bwMode="auto">
        <a:solidFill>
          <a:schemeClr val="tx2">
            <a:lumMod val="40000"/>
            <a:lumOff val="60000"/>
          </a:schemeClr>
        </a:solidFill>
        <a:ln w="6350">
          <a:noFill/>
          <a:miter lim="800000"/>
          <a:headEnd/>
          <a:tailEnd/>
        </a:ln>
      </a:spPr>
      <a:bodyPr wrap="square" lIns="0" tIns="53561" rIns="0" bIns="53561" anchor="ctr">
        <a:noAutofit/>
      </a:bodyPr>
      <a:lstStyle>
        <a:defPPr latinLnBrk="1">
          <a:spcBef>
            <a:spcPts val="0"/>
          </a:spcBef>
          <a:spcAft>
            <a:spcPts val="1056"/>
          </a:spcAft>
          <a:defRPr kumimoji="1" sz="1600" b="0" dirty="0" smtClean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HY견고딕" panose="02030600000101010101" pitchFamily="18" charset="-127"/>
            <a:ea typeface="HY견고딕" panose="02030600000101010101" pitchFamily="18" charset="-127"/>
            <a:cs typeface="Arial" panose="020B0604020202020204" pitchFamily="34" charset="0"/>
            <a:sym typeface="Wingdings" panose="05000000000000000000" pitchFamily="2" charset="2"/>
          </a:defRPr>
        </a:defPPr>
      </a:lstStyle>
    </a:txDef>
  </a:objectDefaults>
  <a:extraClrSchemeLst>
    <a:extraClrScheme>
      <a:clrScheme name="TCS 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CS 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CS templat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CS templat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CS templat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CS templat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CS template 7">
        <a:dk1>
          <a:srgbClr val="000066"/>
        </a:dk1>
        <a:lt1>
          <a:srgbClr val="FFFFFF"/>
        </a:lt1>
        <a:dk2>
          <a:srgbClr val="000066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56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CS template 8">
        <a:dk1>
          <a:srgbClr val="000066"/>
        </a:dk1>
        <a:lt1>
          <a:srgbClr val="FFFFFF"/>
        </a:lt1>
        <a:dk2>
          <a:srgbClr val="000066"/>
        </a:dk2>
        <a:lt2>
          <a:srgbClr val="808080"/>
        </a:lt2>
        <a:accent1>
          <a:srgbClr val="0047AB"/>
        </a:accent1>
        <a:accent2>
          <a:srgbClr val="4664C8"/>
        </a:accent2>
        <a:accent3>
          <a:srgbClr val="FFFFFF"/>
        </a:accent3>
        <a:accent4>
          <a:srgbClr val="000056"/>
        </a:accent4>
        <a:accent5>
          <a:srgbClr val="AAB1D2"/>
        </a:accent5>
        <a:accent6>
          <a:srgbClr val="3F5AB5"/>
        </a:accent6>
        <a:hlink>
          <a:srgbClr val="CCCCFF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CS template 9">
        <a:dk1>
          <a:srgbClr val="000066"/>
        </a:dk1>
        <a:lt1>
          <a:srgbClr val="FFFFFF"/>
        </a:lt1>
        <a:dk2>
          <a:srgbClr val="000066"/>
        </a:dk2>
        <a:lt2>
          <a:srgbClr val="B2B2B2"/>
        </a:lt2>
        <a:accent1>
          <a:srgbClr val="0047AB"/>
        </a:accent1>
        <a:accent2>
          <a:srgbClr val="4664C8"/>
        </a:accent2>
        <a:accent3>
          <a:srgbClr val="FFFFFF"/>
        </a:accent3>
        <a:accent4>
          <a:srgbClr val="000056"/>
        </a:accent4>
        <a:accent5>
          <a:srgbClr val="AAB1D2"/>
        </a:accent5>
        <a:accent6>
          <a:srgbClr val="3F5AB5"/>
        </a:accent6>
        <a:hlink>
          <a:srgbClr val="CCCCFF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CS template 10">
        <a:dk1>
          <a:srgbClr val="000066"/>
        </a:dk1>
        <a:lt1>
          <a:srgbClr val="FFFFFF"/>
        </a:lt1>
        <a:dk2>
          <a:srgbClr val="0047AB"/>
        </a:dk2>
        <a:lt2>
          <a:srgbClr val="B2B2B2"/>
        </a:lt2>
        <a:accent1>
          <a:srgbClr val="4664C8"/>
        </a:accent1>
        <a:accent2>
          <a:srgbClr val="8EA1DE"/>
        </a:accent2>
        <a:accent3>
          <a:srgbClr val="FFFFFF"/>
        </a:accent3>
        <a:accent4>
          <a:srgbClr val="000056"/>
        </a:accent4>
        <a:accent5>
          <a:srgbClr val="B0B8E0"/>
        </a:accent5>
        <a:accent6>
          <a:srgbClr val="8091C9"/>
        </a:accent6>
        <a:hlink>
          <a:srgbClr val="CCCCFF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CS template 11">
        <a:dk1>
          <a:srgbClr val="000066"/>
        </a:dk1>
        <a:lt1>
          <a:srgbClr val="FFFFFF"/>
        </a:lt1>
        <a:dk2>
          <a:srgbClr val="0047AB"/>
        </a:dk2>
        <a:lt2>
          <a:srgbClr val="5F5F5F"/>
        </a:lt2>
        <a:accent1>
          <a:srgbClr val="4664C8"/>
        </a:accent1>
        <a:accent2>
          <a:srgbClr val="8EA1DE"/>
        </a:accent2>
        <a:accent3>
          <a:srgbClr val="FFFFFF"/>
        </a:accent3>
        <a:accent4>
          <a:srgbClr val="000056"/>
        </a:accent4>
        <a:accent5>
          <a:srgbClr val="B0B8E0"/>
        </a:accent5>
        <a:accent6>
          <a:srgbClr val="8091C9"/>
        </a:accent6>
        <a:hlink>
          <a:srgbClr val="CCCCFF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OpenTid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디자인 사용자 지정">
      <a:majorFont>
        <a:latin typeface="HY헤드라인M"/>
        <a:ea typeface="HY헤드라인M"/>
        <a:cs typeface=""/>
      </a:majorFont>
      <a:minorFont>
        <a:latin typeface="Arial"/>
        <a:ea typeface="돋움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/>
        </a:solidFill>
        <a:ln w="9525" algn="ctr">
          <a:solidFill>
            <a:schemeClr val="bg1">
              <a:lumMod val="50000"/>
            </a:schemeClr>
          </a:solidFill>
          <a:miter lim="800000"/>
          <a:headEnd/>
          <a:tailEnd/>
        </a:ln>
      </a:spPr>
      <a:bodyPr lIns="54000" tIns="46800" rIns="54000" bIns="46800" anchor="ctr"/>
      <a:lstStyle>
        <a:defPPr eaLnBrk="1" hangingPunct="1">
          <a:spcBef>
            <a:spcPct val="0"/>
          </a:spcBef>
          <a:buFont typeface="Wingdings" pitchFamily="2" charset="2"/>
          <a:buNone/>
          <a:defRPr kumimoji="0" sz="1100" b="1" smtClean="0">
            <a:latin typeface="맑은 고딕" pitchFamily="50" charset="-127"/>
            <a:ea typeface="맑은 고딕" pitchFamily="50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1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ko-KR" sz="1400" b="1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Arial" charset="0"/>
            <a:ea typeface="돋움" pitchFamily="50" charset="-127"/>
          </a:defRPr>
        </a:defPPr>
      </a:lstStyle>
    </a:lnDef>
  </a:objectDefaults>
  <a:extraClrSchemeLst>
    <a:extraClrScheme>
      <a:clrScheme name="디자인 사용자 지정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디자인 사용자 지정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디자인 사용자 지정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디자인 사용자 지정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디자인 사용자 지정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디자인 사용자 지정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디자인 사용자 지정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디자인 사용자 지정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디자인 사용자 지정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디자인 사용자 지정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디자인 사용자 지정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디자인 사용자 지정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TCS template</Template>
  <TotalTime>204250</TotalTime>
  <Words>603</Words>
  <Application>Microsoft Office PowerPoint</Application>
  <PresentationFormat>A4 용지(210x297mm)</PresentationFormat>
  <Paragraphs>81</Paragraphs>
  <Slides>3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7</vt:i4>
      </vt:variant>
      <vt:variant>
        <vt:lpstr>테마</vt:lpstr>
      </vt:variant>
      <vt:variant>
        <vt:i4>2</vt:i4>
      </vt:variant>
      <vt:variant>
        <vt:lpstr>슬라이드 제목</vt:lpstr>
      </vt:variant>
      <vt:variant>
        <vt:i4>3</vt:i4>
      </vt:variant>
    </vt:vector>
  </HeadingPairs>
  <TitlesOfParts>
    <vt:vector size="12" baseType="lpstr">
      <vt:lpstr>HY견고딕</vt:lpstr>
      <vt:lpstr>HY헤드라인M</vt:lpstr>
      <vt:lpstr>맑은 고딕</vt:lpstr>
      <vt:lpstr>삼성고딕 M</vt:lpstr>
      <vt:lpstr>Arial</vt:lpstr>
      <vt:lpstr>Lucida Sans Unicode</vt:lpstr>
      <vt:lpstr>Wingdings</vt:lpstr>
      <vt:lpstr>1_TCS template</vt:lpstr>
      <vt:lpstr>1_OpenTide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Document Title – Sub title  –   Prepared for Client Name Date</dc:title>
  <dc:creator>user</dc:creator>
  <cp:lastModifiedBy>GeunHo Song</cp:lastModifiedBy>
  <cp:revision>6256</cp:revision>
  <cp:lastPrinted>2018-08-08T02:03:27Z</cp:lastPrinted>
  <dcterms:created xsi:type="dcterms:W3CDTF">2008-08-26T06:05:02Z</dcterms:created>
  <dcterms:modified xsi:type="dcterms:W3CDTF">2021-03-22T08:28:16Z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5C58129F-E5B8-477A-9B38-B3E54BFA04C8}" pid="2">
    <vt:lpwstr>732BBEC068B16E02B3FF996FD6544A926558BF53919107C2C4187DEB7A64BB04</vt:lpwstr>
  </property>
  <property fmtid="{D5CDD505-2E9C-101B-9397-08002B2CF9AE}" pid="2" name="NSCPROP">
    <vt:lpwstr>NSCCustomProperty</vt:lpwstr>
  </property>
  <property fmtid="{D5CDD505-2E9C-101B-9397-08002B2CF9AE}" pid="3" name="NSCPROP_SA">
    <vt:lpwstr>\\66.10.103.36\Eng'g IT\00. GENERAL\01. 과제\02. 미래기술 과제\03. 배관 Auto Routing 최적화_이정규 선임\01. 메인자료\Auto Routing.pptx</vt:lpwstr>
  </property>
</Properties>
</file>