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6177" r:id="rId1"/>
    <p:sldMasterId id="2147486189" r:id="rId2"/>
  </p:sldMasterIdLst>
  <p:notesMasterIdLst>
    <p:notesMasterId r:id="rId9"/>
  </p:notesMasterIdLst>
  <p:handoutMasterIdLst>
    <p:handoutMasterId r:id="rId10"/>
  </p:handoutMasterIdLst>
  <p:sldIdLst>
    <p:sldId id="2501" r:id="rId3"/>
    <p:sldId id="2585" r:id="rId4"/>
    <p:sldId id="2586" r:id="rId5"/>
    <p:sldId id="2587" r:id="rId6"/>
    <p:sldId id="2588" r:id="rId7"/>
    <p:sldId id="2589" r:id="rId8"/>
  </p:sldIdLst>
  <p:sldSz cx="9906000" cy="6858000" type="A4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1pPr>
    <a:lvl2pPr marL="455694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2pPr>
    <a:lvl3pPr marL="911392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3pPr>
    <a:lvl4pPr marL="1367081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4pPr>
    <a:lvl5pPr marL="1822777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5pPr>
    <a:lvl6pPr marL="2278472" algn="l" defTabSz="911392" rtl="0" eaLnBrk="1" latinLnBrk="1" hangingPunct="1"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6pPr>
    <a:lvl7pPr marL="2734171" algn="l" defTabSz="911392" rtl="0" eaLnBrk="1" latinLnBrk="1" hangingPunct="1"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7pPr>
    <a:lvl8pPr marL="3189860" algn="l" defTabSz="911392" rtl="0" eaLnBrk="1" latinLnBrk="1" hangingPunct="1"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8pPr>
    <a:lvl9pPr marL="3645555" algn="l" defTabSz="911392" rtl="0" eaLnBrk="1" latinLnBrk="1" hangingPunct="1">
      <a:defRPr sz="1400" b="1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5">
          <p15:clr>
            <a:srgbClr val="A4A3A4"/>
          </p15:clr>
        </p15:guide>
        <p15:guide id="2" pos="3115">
          <p15:clr>
            <a:srgbClr val="A4A3A4"/>
          </p15:clr>
        </p15:guide>
        <p15:guide id="3" orient="horz" pos="2639">
          <p15:clr>
            <a:srgbClr val="A4A3A4"/>
          </p15:clr>
        </p15:guide>
        <p15:guide id="4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40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00"/>
    <a:srgbClr val="F6C2E3"/>
    <a:srgbClr val="B88C00"/>
    <a:srgbClr val="C80000"/>
    <a:srgbClr val="A10501"/>
    <a:srgbClr val="E5F9C1"/>
    <a:srgbClr val="DDE3D5"/>
    <a:srgbClr val="81F828"/>
    <a:srgbClr val="ACF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1" autoAdjust="0"/>
    <p:restoredTop sz="87472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1362" y="108"/>
      </p:cViewPr>
      <p:guideLst>
        <p:guide orient="horz" pos="655"/>
        <p:guide pos="3115"/>
        <p:guide orient="horz" pos="2639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-3330" y="-84"/>
      </p:cViewPr>
      <p:guideLst>
        <p:guide orient="horz" pos="3111"/>
        <p:guide pos="2140"/>
        <p:guide orient="horz"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" y="7"/>
            <a:ext cx="294639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5" rIns="92110" bIns="46055" numCol="1" anchor="t" anchorCtr="0" compatLnSpc="1">
            <a:prstTxWarp prst="textNoShape">
              <a:avLst/>
            </a:prstTxWarp>
          </a:bodyPr>
          <a:lstStyle>
            <a:lvl1pPr algn="l" latinLnBrk="1">
              <a:defRPr kumimoji="1" sz="12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85" y="7"/>
            <a:ext cx="294639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5" rIns="92110" bIns="46055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2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8" y="9430329"/>
            <a:ext cx="294639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5" rIns="92110" bIns="46055" numCol="1" anchor="b" anchorCtr="0" compatLnSpc="1">
            <a:prstTxWarp prst="textNoShape">
              <a:avLst/>
            </a:prstTxWarp>
          </a:bodyPr>
          <a:lstStyle>
            <a:lvl1pPr algn="l" latinLnBrk="1">
              <a:defRPr kumimoji="1" sz="1200" b="0"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38933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" y="7"/>
            <a:ext cx="294639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5" rIns="92110" bIns="46055" numCol="1" anchor="t" anchorCtr="0" compatLnSpc="1">
            <a:prstTxWarp prst="textNoShape">
              <a:avLst/>
            </a:prstTxWarp>
          </a:bodyPr>
          <a:lstStyle>
            <a:lvl1pPr algn="l" latinLnBrk="1">
              <a:defRPr kumimoji="1" sz="1200" b="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85" y="7"/>
            <a:ext cx="294639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5" rIns="92110" bIns="46055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200" b="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83" y="4714391"/>
            <a:ext cx="498475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5" rIns="92110" bIns="460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ko-KR" noProof="0"/>
              <a:t>마스터 문자열 유형 편집</a:t>
            </a:r>
          </a:p>
          <a:p>
            <a:pPr lvl="1"/>
            <a:r>
              <a:rPr lang="ko-KR" altLang="ko-KR" noProof="0"/>
              <a:t>둘째 수준</a:t>
            </a:r>
          </a:p>
          <a:p>
            <a:pPr lvl="2"/>
            <a:r>
              <a:rPr lang="ko-KR" altLang="ko-KR" noProof="0"/>
              <a:t>셋째 수준</a:t>
            </a:r>
          </a:p>
          <a:p>
            <a:pPr lvl="3"/>
            <a:r>
              <a:rPr lang="ko-KR" altLang="ko-KR" noProof="0"/>
              <a:t>넷째 수준</a:t>
            </a:r>
          </a:p>
          <a:p>
            <a:pPr lvl="4"/>
            <a:r>
              <a:rPr lang="ko-KR" altLang="ko-KR" noProof="0"/>
              <a:t>다섯째 수준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8" y="9430329"/>
            <a:ext cx="294639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0" tIns="46055" rIns="92110" bIns="46055" numCol="1" anchor="b" anchorCtr="0" compatLnSpc="1">
            <a:prstTxWarp prst="textNoShape">
              <a:avLst/>
            </a:prstTxWarp>
          </a:bodyPr>
          <a:lstStyle>
            <a:lvl1pPr algn="l" latinLnBrk="1">
              <a:defRPr kumimoji="1" sz="1200" b="0"/>
            </a:lvl1pPr>
          </a:lstStyle>
          <a:p>
            <a:pPr>
              <a:defRPr/>
            </a:pPr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910993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1pPr>
    <a:lvl2pPr marL="455694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2pPr>
    <a:lvl3pPr marL="911392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3pPr>
    <a:lvl4pPr marL="1367081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4pPr>
    <a:lvl5pPr marL="1822777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HY견명조" pitchFamily="18" charset="-127"/>
        <a:cs typeface="+mn-cs"/>
      </a:defRPr>
    </a:lvl5pPr>
    <a:lvl6pPr marL="2278472" algn="l" defTabSz="911392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4171" algn="l" defTabSz="911392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9860" algn="l" defTabSz="911392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5555" algn="l" defTabSz="911392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414639"/>
            <a:ext cx="8420100" cy="430572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spcAft>
                <a:spcPct val="20000"/>
              </a:spcAft>
              <a:defRPr sz="2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28"/>
            <a:ext cx="6934200" cy="445961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직사각형 3"/>
          <p:cNvSpPr/>
          <p:nvPr userDrawn="1"/>
        </p:nvSpPr>
        <p:spPr bwMode="auto">
          <a:xfrm>
            <a:off x="0" y="6597351"/>
            <a:ext cx="9906000" cy="26064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2239" tIns="0" rIns="42239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                                                                                                                     『 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안전이 경영의 제 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 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원칙이다 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』</a:t>
            </a:r>
            <a:endParaRPr lang="ko-KR" altLang="en-US" sz="1100" b="0" dirty="0">
              <a:solidFill>
                <a:schemeClr val="tx1">
                  <a:lumMod val="75000"/>
                  <a:lumOff val="2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5542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8938" y="511190"/>
            <a:ext cx="9120187" cy="599849"/>
          </a:xfrm>
          <a:prstGeom prst="rect">
            <a:avLst/>
          </a:prstGeom>
        </p:spPr>
        <p:txBody>
          <a:bodyPr/>
          <a:lstStyle>
            <a:lvl1pPr>
              <a:defRPr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135516" y="950920"/>
            <a:ext cx="5378395" cy="1831271"/>
          </a:xfrm>
        </p:spPr>
        <p:txBody>
          <a:bodyPr vert="eaVert"/>
          <a:lstStyle>
            <a:lvl1pPr>
              <a:defRPr>
                <a:latin typeface="HY견고딕" pitchFamily="18" charset="-127"/>
                <a:ea typeface="HY견고딕" pitchFamily="18" charset="-127"/>
              </a:defRPr>
            </a:lvl1pPr>
            <a:lvl2pPr>
              <a:defRPr>
                <a:latin typeface="HY견고딕" pitchFamily="18" charset="-127"/>
                <a:ea typeface="HY견고딕" pitchFamily="18" charset="-127"/>
              </a:defRPr>
            </a:lvl2pPr>
            <a:lvl3pPr>
              <a:defRPr>
                <a:latin typeface="HY견고딕" pitchFamily="18" charset="-127"/>
                <a:ea typeface="HY견고딕" pitchFamily="18" charset="-127"/>
              </a:defRPr>
            </a:lvl3pPr>
            <a:lvl4pPr>
              <a:defRPr>
                <a:latin typeface="HY견고딕" pitchFamily="18" charset="-127"/>
                <a:ea typeface="HY견고딕" pitchFamily="18" charset="-127"/>
              </a:defRPr>
            </a:lvl4pPr>
            <a:lvl5pPr>
              <a:defRPr>
                <a:latin typeface="HY견고딕" pitchFamily="18" charset="-127"/>
                <a:ea typeface="HY견고딕" pitchFamily="18" charset="-127"/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0161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482567" y="511185"/>
            <a:ext cx="2031325" cy="225107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625220" y="511185"/>
            <a:ext cx="4455066" cy="2251075"/>
          </a:xfrm>
        </p:spPr>
        <p:txBody>
          <a:bodyPr vert="eaVert"/>
          <a:lstStyle>
            <a:lvl1pPr>
              <a:defRPr>
                <a:latin typeface="HY견고딕" pitchFamily="18" charset="-127"/>
                <a:ea typeface="HY견고딕" pitchFamily="18" charset="-127"/>
              </a:defRPr>
            </a:lvl1pPr>
            <a:lvl2pPr>
              <a:defRPr>
                <a:latin typeface="HY견고딕" pitchFamily="18" charset="-127"/>
                <a:ea typeface="HY견고딕" pitchFamily="18" charset="-127"/>
              </a:defRPr>
            </a:lvl2pPr>
            <a:lvl3pPr>
              <a:defRPr>
                <a:latin typeface="HY견고딕" pitchFamily="18" charset="-127"/>
                <a:ea typeface="HY견고딕" pitchFamily="18" charset="-127"/>
              </a:defRPr>
            </a:lvl3pPr>
            <a:lvl4pPr>
              <a:defRPr>
                <a:latin typeface="HY견고딕" pitchFamily="18" charset="-127"/>
                <a:ea typeface="HY견고딕" pitchFamily="18" charset="-127"/>
              </a:defRPr>
            </a:lvl4pPr>
            <a:lvl5pPr>
              <a:defRPr>
                <a:latin typeface="HY견고딕" pitchFamily="18" charset="-127"/>
                <a:ea typeface="HY견고딕" pitchFamily="18" charset="-127"/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15395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0532" y="1440234"/>
            <a:ext cx="9123363" cy="2723508"/>
          </a:xfrm>
        </p:spPr>
        <p:txBody>
          <a:bodyPr/>
          <a:lstStyle>
            <a:lvl1pPr>
              <a:defRPr sz="3300">
                <a:latin typeface="HY견고딕" pitchFamily="18" charset="-127"/>
                <a:ea typeface="HY견고딕" pitchFamily="18" charset="-127"/>
              </a:defRPr>
            </a:lvl1pPr>
            <a:lvl2pPr>
              <a:defRPr sz="2300">
                <a:latin typeface="HY견고딕" pitchFamily="18" charset="-127"/>
                <a:ea typeface="HY견고딕" pitchFamily="18" charset="-127"/>
              </a:defRPr>
            </a:lvl2pPr>
            <a:lvl3pPr>
              <a:defRPr sz="2300">
                <a:latin typeface="HY견고딕" pitchFamily="18" charset="-127"/>
                <a:ea typeface="HY견고딕" pitchFamily="18" charset="-127"/>
              </a:defRPr>
            </a:lvl3pPr>
            <a:lvl4pPr>
              <a:defRPr sz="2300">
                <a:latin typeface="HY견고딕" pitchFamily="18" charset="-127"/>
                <a:ea typeface="HY견고딕" pitchFamily="18" charset="-127"/>
              </a:defRPr>
            </a:lvl4pPr>
            <a:lvl5pPr>
              <a:defRPr sz="2300">
                <a:latin typeface="HY견고딕" pitchFamily="18" charset="-127"/>
                <a:ea typeface="HY견고딕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직사각형 3"/>
          <p:cNvSpPr/>
          <p:nvPr userDrawn="1"/>
        </p:nvSpPr>
        <p:spPr bwMode="auto">
          <a:xfrm>
            <a:off x="0" y="6597351"/>
            <a:ext cx="9906000" cy="26064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2239" tIns="0" rIns="42239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                                                                                                                     『 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안전이 경영의 제 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 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원칙이다 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』</a:t>
            </a:r>
            <a:endParaRPr lang="ko-KR" altLang="en-US" sz="1100" b="0" dirty="0">
              <a:solidFill>
                <a:schemeClr val="tx1">
                  <a:lumMod val="75000"/>
                  <a:lumOff val="2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851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29"/>
            <a:ext cx="8420100" cy="707571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4007136"/>
            <a:ext cx="8420100" cy="39979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694" indent="0">
              <a:buNone/>
              <a:defRPr sz="1800"/>
            </a:lvl2pPr>
            <a:lvl3pPr marL="911392" indent="0">
              <a:buNone/>
              <a:defRPr sz="1600"/>
            </a:lvl3pPr>
            <a:lvl4pPr marL="1367081" indent="0">
              <a:buNone/>
              <a:defRPr sz="1400"/>
            </a:lvl4pPr>
            <a:lvl5pPr marL="1822777" indent="0">
              <a:buNone/>
              <a:defRPr sz="1400"/>
            </a:lvl5pPr>
            <a:lvl6pPr marL="2278472" indent="0">
              <a:buNone/>
              <a:defRPr sz="1400"/>
            </a:lvl6pPr>
            <a:lvl7pPr marL="2734171" indent="0">
              <a:buNone/>
              <a:defRPr sz="1400"/>
            </a:lvl7pPr>
            <a:lvl8pPr marL="3189860" indent="0">
              <a:buNone/>
              <a:defRPr sz="1400"/>
            </a:lvl8pPr>
            <a:lvl9pPr marL="3645555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70833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8938" y="511194"/>
            <a:ext cx="9120187" cy="599849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90525" y="950934"/>
            <a:ext cx="4484688" cy="2777368"/>
          </a:xfrm>
        </p:spPr>
        <p:txBody>
          <a:bodyPr/>
          <a:lstStyle>
            <a:lvl1pPr>
              <a:defRPr sz="2800">
                <a:latin typeface="HY견고딕" pitchFamily="18" charset="-127"/>
                <a:ea typeface="HY견고딕" pitchFamily="18" charset="-127"/>
              </a:defRPr>
            </a:lvl1pPr>
            <a:lvl2pPr>
              <a:defRPr sz="2300">
                <a:latin typeface="HY견고딕" pitchFamily="18" charset="-127"/>
                <a:ea typeface="HY견고딕" pitchFamily="18" charset="-127"/>
              </a:defRPr>
            </a:lvl2pPr>
            <a:lvl3pPr>
              <a:defRPr sz="2000">
                <a:latin typeface="HY견고딕" pitchFamily="18" charset="-127"/>
                <a:ea typeface="HY견고딕" pitchFamily="18" charset="-127"/>
              </a:defRPr>
            </a:lvl3pPr>
            <a:lvl4pPr>
              <a:defRPr sz="1800">
                <a:latin typeface="HY견고딕" pitchFamily="18" charset="-127"/>
                <a:ea typeface="HY견고딕" pitchFamily="18" charset="-127"/>
              </a:defRPr>
            </a:lvl4pPr>
            <a:lvl5pPr>
              <a:defRPr sz="1800">
                <a:latin typeface="HY견고딕" pitchFamily="18" charset="-127"/>
                <a:ea typeface="HY견고딕" pitchFamily="18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7658" y="950934"/>
            <a:ext cx="4486275" cy="2777368"/>
          </a:xfrm>
        </p:spPr>
        <p:txBody>
          <a:bodyPr/>
          <a:lstStyle>
            <a:lvl1pPr>
              <a:defRPr sz="2800">
                <a:latin typeface="HY견고딕" pitchFamily="18" charset="-127"/>
                <a:ea typeface="HY견고딕" pitchFamily="18" charset="-127"/>
              </a:defRPr>
            </a:lvl1pPr>
            <a:lvl2pPr>
              <a:defRPr sz="2300">
                <a:latin typeface="HY견고딕" pitchFamily="18" charset="-127"/>
                <a:ea typeface="HY견고딕" pitchFamily="18" charset="-127"/>
              </a:defRPr>
            </a:lvl2pPr>
            <a:lvl3pPr>
              <a:defRPr sz="2000">
                <a:latin typeface="HY견고딕" pitchFamily="18" charset="-127"/>
                <a:ea typeface="HY견고딕" pitchFamily="18" charset="-127"/>
              </a:defRPr>
            </a:lvl3pPr>
            <a:lvl4pPr>
              <a:defRPr sz="1800">
                <a:latin typeface="HY견고딕" pitchFamily="18" charset="-127"/>
                <a:ea typeface="HY견고딕" pitchFamily="18" charset="-127"/>
              </a:defRPr>
            </a:lvl4pPr>
            <a:lvl5pPr>
              <a:defRPr sz="1800">
                <a:latin typeface="HY견고딕" pitchFamily="18" charset="-127"/>
                <a:ea typeface="HY견고딕" pitchFamily="18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89931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81"/>
            <a:ext cx="8915400" cy="599849"/>
          </a:xfrm>
          <a:prstGeom prst="rect">
            <a:avLst/>
          </a:prstGeom>
        </p:spPr>
        <p:txBody>
          <a:bodyPr/>
          <a:lstStyle>
            <a:lvl1pPr>
              <a:defRPr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375003"/>
            <a:ext cx="4376738" cy="799904"/>
          </a:xfrm>
        </p:spPr>
        <p:txBody>
          <a:bodyPr anchor="b"/>
          <a:lstStyle>
            <a:lvl1pPr marL="0" indent="0">
              <a:buNone/>
              <a:defRPr sz="2300" b="1">
                <a:latin typeface="HY견고딕" pitchFamily="18" charset="-127"/>
                <a:ea typeface="HY견고딕" pitchFamily="18" charset="-127"/>
              </a:defRPr>
            </a:lvl1pPr>
            <a:lvl2pPr marL="455694" indent="0">
              <a:buNone/>
              <a:defRPr sz="2000" b="1"/>
            </a:lvl2pPr>
            <a:lvl3pPr marL="911392" indent="0">
              <a:buNone/>
              <a:defRPr sz="1800" b="1"/>
            </a:lvl3pPr>
            <a:lvl4pPr marL="1367081" indent="0">
              <a:buNone/>
              <a:defRPr sz="1600" b="1"/>
            </a:lvl4pPr>
            <a:lvl5pPr marL="1822777" indent="0">
              <a:buNone/>
              <a:defRPr sz="1600" b="1"/>
            </a:lvl5pPr>
            <a:lvl6pPr marL="2278472" indent="0">
              <a:buNone/>
              <a:defRPr sz="1600" b="1"/>
            </a:lvl6pPr>
            <a:lvl7pPr marL="2734171" indent="0">
              <a:buNone/>
              <a:defRPr sz="1600" b="1"/>
            </a:lvl7pPr>
            <a:lvl8pPr marL="3189860" indent="0">
              <a:buNone/>
              <a:defRPr sz="1600" b="1"/>
            </a:lvl8pPr>
            <a:lvl9pPr marL="3645555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98"/>
            <a:ext cx="4376738" cy="2415731"/>
          </a:xfrm>
        </p:spPr>
        <p:txBody>
          <a:bodyPr/>
          <a:lstStyle>
            <a:lvl1pPr>
              <a:defRPr sz="2300">
                <a:latin typeface="HY견고딕" pitchFamily="18" charset="-127"/>
                <a:ea typeface="HY견고딕" pitchFamily="18" charset="-127"/>
              </a:defRPr>
            </a:lvl1pPr>
            <a:lvl2pPr>
              <a:defRPr sz="2000">
                <a:latin typeface="HY견고딕" pitchFamily="18" charset="-127"/>
                <a:ea typeface="HY견고딕" pitchFamily="18" charset="-127"/>
              </a:defRPr>
            </a:lvl2pPr>
            <a:lvl3pPr>
              <a:defRPr sz="1800">
                <a:latin typeface="HY견고딕" pitchFamily="18" charset="-127"/>
                <a:ea typeface="HY견고딕" pitchFamily="18" charset="-127"/>
              </a:defRPr>
            </a:lvl3pPr>
            <a:lvl4pPr>
              <a:defRPr sz="1600">
                <a:latin typeface="HY견고딕" pitchFamily="18" charset="-127"/>
                <a:ea typeface="HY견고딕" pitchFamily="18" charset="-127"/>
              </a:defRPr>
            </a:lvl4pPr>
            <a:lvl5pPr>
              <a:defRPr sz="1600">
                <a:latin typeface="HY견고딕" pitchFamily="18" charset="-127"/>
                <a:ea typeface="HY견고딕" pitchFamily="18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415" y="1375003"/>
            <a:ext cx="4378325" cy="799904"/>
          </a:xfrm>
        </p:spPr>
        <p:txBody>
          <a:bodyPr anchor="b"/>
          <a:lstStyle>
            <a:lvl1pPr marL="0" indent="0">
              <a:buNone/>
              <a:defRPr sz="2300" b="1">
                <a:latin typeface="HY견고딕" pitchFamily="18" charset="-127"/>
                <a:ea typeface="HY견고딕" pitchFamily="18" charset="-127"/>
              </a:defRPr>
            </a:lvl1pPr>
            <a:lvl2pPr marL="455694" indent="0">
              <a:buNone/>
              <a:defRPr sz="2000" b="1"/>
            </a:lvl2pPr>
            <a:lvl3pPr marL="911392" indent="0">
              <a:buNone/>
              <a:defRPr sz="1800" b="1"/>
            </a:lvl3pPr>
            <a:lvl4pPr marL="1367081" indent="0">
              <a:buNone/>
              <a:defRPr sz="1600" b="1"/>
            </a:lvl4pPr>
            <a:lvl5pPr marL="1822777" indent="0">
              <a:buNone/>
              <a:defRPr sz="1600" b="1"/>
            </a:lvl5pPr>
            <a:lvl6pPr marL="2278472" indent="0">
              <a:buNone/>
              <a:defRPr sz="1600" b="1"/>
            </a:lvl6pPr>
            <a:lvl7pPr marL="2734171" indent="0">
              <a:buNone/>
              <a:defRPr sz="1600" b="1"/>
            </a:lvl7pPr>
            <a:lvl8pPr marL="3189860" indent="0">
              <a:buNone/>
              <a:defRPr sz="1600" b="1"/>
            </a:lvl8pPr>
            <a:lvl9pPr marL="3645555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415" y="2174898"/>
            <a:ext cx="4378325" cy="2415731"/>
          </a:xfrm>
        </p:spPr>
        <p:txBody>
          <a:bodyPr/>
          <a:lstStyle>
            <a:lvl1pPr>
              <a:defRPr sz="2300">
                <a:latin typeface="HY견고딕" pitchFamily="18" charset="-127"/>
                <a:ea typeface="HY견고딕" pitchFamily="18" charset="-127"/>
              </a:defRPr>
            </a:lvl1pPr>
            <a:lvl2pPr>
              <a:defRPr sz="2000">
                <a:latin typeface="HY견고딕" pitchFamily="18" charset="-127"/>
                <a:ea typeface="HY견고딕" pitchFamily="18" charset="-127"/>
              </a:defRPr>
            </a:lvl2pPr>
            <a:lvl3pPr>
              <a:defRPr sz="1800">
                <a:latin typeface="HY견고딕" pitchFamily="18" charset="-127"/>
                <a:ea typeface="HY견고딕" pitchFamily="18" charset="-127"/>
              </a:defRPr>
            </a:lvl3pPr>
            <a:lvl4pPr>
              <a:defRPr sz="1600">
                <a:latin typeface="HY견고딕" pitchFamily="18" charset="-127"/>
                <a:ea typeface="HY견고딕" pitchFamily="18" charset="-127"/>
              </a:defRPr>
            </a:lvl4pPr>
            <a:lvl5pPr>
              <a:defRPr sz="1600">
                <a:latin typeface="HY견고딕" pitchFamily="18" charset="-127"/>
                <a:ea typeface="HY견고딕" pitchFamily="18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2162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8938" y="511194"/>
            <a:ext cx="9120187" cy="599849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72254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" r="25264" b="1839"/>
          <a:stretch>
            <a:fillRect/>
          </a:stretch>
        </p:blipFill>
        <p:spPr bwMode="auto">
          <a:xfrm>
            <a:off x="0" y="0"/>
            <a:ext cx="66122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 userDrawn="1"/>
        </p:nvSpPr>
        <p:spPr bwMode="auto">
          <a:xfrm>
            <a:off x="4822296" y="0"/>
            <a:ext cx="5083704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204234" indent="-102116" algn="l" defTabSz="1069449">
              <a:buFont typeface="Arial" pitchFamily="34" charset="0"/>
              <a:buChar char="•"/>
            </a:pPr>
            <a:endParaRPr lang="ko-KR" altLang="en-US" sz="1600" dirty="0">
              <a:solidFill>
                <a:srgbClr val="00006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l="572" t="9932" r="936" b="88413"/>
          <a:stretch>
            <a:fillRect/>
          </a:stretch>
        </p:blipFill>
        <p:spPr bwMode="auto">
          <a:xfrm>
            <a:off x="0" y="0"/>
            <a:ext cx="9906000" cy="13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949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8" y="1035336"/>
            <a:ext cx="3259138" cy="39979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499" y="273065"/>
            <a:ext cx="5537201" cy="3177478"/>
          </a:xfrm>
        </p:spPr>
        <p:txBody>
          <a:bodyPr/>
          <a:lstStyle>
            <a:lvl1pPr>
              <a:defRPr sz="3200">
                <a:latin typeface="HY견고딕" pitchFamily="18" charset="-127"/>
                <a:ea typeface="HY견고딕" pitchFamily="18" charset="-127"/>
              </a:defRPr>
            </a:lvl1pPr>
            <a:lvl2pPr>
              <a:defRPr sz="2800">
                <a:latin typeface="HY견고딕" pitchFamily="18" charset="-127"/>
                <a:ea typeface="HY견고딕" pitchFamily="18" charset="-127"/>
              </a:defRPr>
            </a:lvl2pPr>
            <a:lvl3pPr>
              <a:defRPr sz="2300">
                <a:latin typeface="HY견고딕" pitchFamily="18" charset="-127"/>
                <a:ea typeface="HY견고딕" pitchFamily="18" charset="-127"/>
              </a:defRPr>
            </a:lvl3pPr>
            <a:lvl4pPr>
              <a:defRPr sz="2000">
                <a:latin typeface="HY견고딕" pitchFamily="18" charset="-127"/>
                <a:ea typeface="HY견고딕" pitchFamily="18" charset="-127"/>
              </a:defRPr>
            </a:lvl4pPr>
            <a:lvl5pPr>
              <a:defRPr sz="2000">
                <a:latin typeface="HY견고딕" pitchFamily="18" charset="-127"/>
                <a:ea typeface="HY견고딕" pitchFamily="18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8" y="1435150"/>
            <a:ext cx="3259138" cy="307462"/>
          </a:xfrm>
        </p:spPr>
        <p:txBody>
          <a:bodyPr/>
          <a:lstStyle>
            <a:lvl1pPr marL="0" indent="0">
              <a:buNone/>
              <a:defRPr sz="1400"/>
            </a:lvl1pPr>
            <a:lvl2pPr marL="455694" indent="0">
              <a:buNone/>
              <a:defRPr sz="1200"/>
            </a:lvl2pPr>
            <a:lvl3pPr marL="911392" indent="0">
              <a:buNone/>
              <a:defRPr sz="1100"/>
            </a:lvl3pPr>
            <a:lvl4pPr marL="1367081" indent="0">
              <a:buNone/>
              <a:defRPr sz="900"/>
            </a:lvl4pPr>
            <a:lvl5pPr marL="1822777" indent="0">
              <a:buNone/>
              <a:defRPr sz="900"/>
            </a:lvl5pPr>
            <a:lvl6pPr marL="2278472" indent="0">
              <a:buNone/>
              <a:defRPr sz="900"/>
            </a:lvl6pPr>
            <a:lvl7pPr marL="2734171" indent="0">
              <a:buNone/>
              <a:defRPr sz="900"/>
            </a:lvl7pPr>
            <a:lvl8pPr marL="3189860" indent="0">
              <a:buNone/>
              <a:defRPr sz="900"/>
            </a:lvl8pPr>
            <a:lvl9pPr marL="3645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62711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967572"/>
            <a:ext cx="5943600" cy="39979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802"/>
            <a:ext cx="5943600" cy="584460"/>
          </a:xfrm>
        </p:spPr>
        <p:txBody>
          <a:bodyPr/>
          <a:lstStyle>
            <a:lvl1pPr marL="0" indent="0">
              <a:buNone/>
              <a:defRPr sz="3200"/>
            </a:lvl1pPr>
            <a:lvl2pPr marL="455694" indent="0">
              <a:buNone/>
              <a:defRPr sz="2800"/>
            </a:lvl2pPr>
            <a:lvl3pPr marL="911392" indent="0">
              <a:buNone/>
              <a:defRPr sz="2300"/>
            </a:lvl3pPr>
            <a:lvl4pPr marL="1367081" indent="0">
              <a:buNone/>
              <a:defRPr sz="2000"/>
            </a:lvl4pPr>
            <a:lvl5pPr marL="1822777" indent="0">
              <a:buNone/>
              <a:defRPr sz="2000"/>
            </a:lvl5pPr>
            <a:lvl6pPr marL="2278472" indent="0">
              <a:buNone/>
              <a:defRPr sz="2000"/>
            </a:lvl6pPr>
            <a:lvl7pPr marL="2734171" indent="0">
              <a:buNone/>
              <a:defRPr sz="2000"/>
            </a:lvl7pPr>
            <a:lvl8pPr marL="3189860" indent="0">
              <a:buNone/>
              <a:defRPr sz="2000"/>
            </a:lvl8pPr>
            <a:lvl9pPr marL="3645555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90"/>
            <a:ext cx="5943600" cy="307462"/>
          </a:xfrm>
        </p:spPr>
        <p:txBody>
          <a:bodyPr/>
          <a:lstStyle>
            <a:lvl1pPr marL="0" indent="0">
              <a:buNone/>
              <a:defRPr sz="1400"/>
            </a:lvl1pPr>
            <a:lvl2pPr marL="455694" indent="0">
              <a:buNone/>
              <a:defRPr sz="1200"/>
            </a:lvl2pPr>
            <a:lvl3pPr marL="911392" indent="0">
              <a:buNone/>
              <a:defRPr sz="1100"/>
            </a:lvl3pPr>
            <a:lvl4pPr marL="1367081" indent="0">
              <a:buNone/>
              <a:defRPr sz="900"/>
            </a:lvl4pPr>
            <a:lvl5pPr marL="1822777" indent="0">
              <a:buNone/>
              <a:defRPr sz="900"/>
            </a:lvl5pPr>
            <a:lvl6pPr marL="2278472" indent="0">
              <a:buNone/>
              <a:defRPr sz="900"/>
            </a:lvl6pPr>
            <a:lvl7pPr marL="2734171" indent="0">
              <a:buNone/>
              <a:defRPr sz="900"/>
            </a:lvl7pPr>
            <a:lvl8pPr marL="3189860" indent="0">
              <a:buNone/>
              <a:defRPr sz="900"/>
            </a:lvl8pPr>
            <a:lvl9pPr marL="3645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519604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amsungengineering.co.kr/kor/main.jsp" TargetMode="External"/><Relationship Id="rId1" Type="http://schemas.openxmlformats.org/officeDocument/2006/relationships/theme" Target="../theme/theme2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 cstate="print"/>
          <a:srcRect l="572" r="936" b="14049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00 업무\01 VI\00 Visual guidelines\01 VI 가이드라인\00_2012-2013 CI-BI정립\04 최종\SECL VI System Guidlines_최종\CI모음집\로고파일\영문조합\PNG\영문로고타입_2.png"/>
          <p:cNvPicPr preferRelativeResize="0"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59493" y="662392"/>
            <a:ext cx="1794000" cy="144000"/>
          </a:xfrm>
          <a:prstGeom prst="rect">
            <a:avLst/>
          </a:prstGeom>
          <a:noFill/>
        </p:spPr>
      </p:pic>
      <p:sp>
        <p:nvSpPr>
          <p:cNvPr id="1028" name="Rectangle 105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0532" y="1582115"/>
            <a:ext cx="9123363" cy="150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64" rIns="0" bIns="45564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dirty="0"/>
              <a:t>마스터 문자열 유형 편집</a:t>
            </a:r>
            <a:endParaRPr lang="en-US" altLang="ko-KR" dirty="0"/>
          </a:p>
          <a:p>
            <a:pPr lvl="1"/>
            <a:r>
              <a:rPr lang="ko-KR" altLang="en-US" dirty="0"/>
              <a:t>제목</a:t>
            </a:r>
            <a:endParaRPr lang="en-US" altLang="ko-KR" dirty="0"/>
          </a:p>
          <a:p>
            <a:pPr lvl="1"/>
            <a:r>
              <a:rPr lang="ko-KR" altLang="en-US" dirty="0"/>
              <a:t>제목</a:t>
            </a:r>
          </a:p>
        </p:txBody>
      </p:sp>
      <p:sp>
        <p:nvSpPr>
          <p:cNvPr id="10" name="Rectangle 1051"/>
          <p:cNvSpPr>
            <a:spLocks noGrp="1" noChangeArrowheads="1"/>
          </p:cNvSpPr>
          <p:nvPr>
            <p:ph type="title"/>
          </p:nvPr>
        </p:nvSpPr>
        <p:spPr bwMode="auto">
          <a:xfrm>
            <a:off x="388938" y="167342"/>
            <a:ext cx="7271702" cy="59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564" rIns="0" bIns="45564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dirty="0"/>
              <a:t>마스터 제목</a:t>
            </a:r>
          </a:p>
        </p:txBody>
      </p:sp>
      <p:sp>
        <p:nvSpPr>
          <p:cNvPr id="6" name="직사각형 5"/>
          <p:cNvSpPr/>
          <p:nvPr userDrawn="1"/>
        </p:nvSpPr>
        <p:spPr bwMode="auto">
          <a:xfrm>
            <a:off x="0" y="6597351"/>
            <a:ext cx="9906000" cy="26064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2239" tIns="0" rIns="42239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                                                                                                                     『 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안전이 경영의 제 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 </a:t>
            </a:r>
            <a:r>
              <a:rPr lang="ko-KR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원칙이다 </a:t>
            </a:r>
            <a:r>
              <a:rPr lang="en-US" altLang="ko-KR" sz="11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』</a:t>
            </a:r>
            <a:endParaRPr lang="ko-KR" altLang="en-US" sz="1100" b="0" dirty="0">
              <a:solidFill>
                <a:schemeClr val="tx1">
                  <a:lumMod val="75000"/>
                  <a:lumOff val="2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971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78" r:id="rId1"/>
    <p:sldLayoutId id="2147486179" r:id="rId2"/>
    <p:sldLayoutId id="2147486180" r:id="rId3"/>
    <p:sldLayoutId id="2147486181" r:id="rId4"/>
    <p:sldLayoutId id="2147486182" r:id="rId5"/>
    <p:sldLayoutId id="2147486183" r:id="rId6"/>
    <p:sldLayoutId id="2147486184" r:id="rId7"/>
    <p:sldLayoutId id="2147486185" r:id="rId8"/>
    <p:sldLayoutId id="2147486186" r:id="rId9"/>
    <p:sldLayoutId id="2147486187" r:id="rId10"/>
    <p:sldLayoutId id="21474861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HY견고딕" pitchFamily="18" charset="-127"/>
          <a:ea typeface="HY견고딕" pitchFamily="18" charset="-127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삼성고딕 M" pitchFamily="2" charset="-127"/>
          <a:ea typeface="삼성고딕 M" pitchFamily="2" charset="-127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삼성고딕 M" pitchFamily="2" charset="-127"/>
          <a:ea typeface="삼성고딕 M" pitchFamily="2" charset="-127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삼성고딕 M" pitchFamily="2" charset="-127"/>
          <a:ea typeface="삼성고딕 M" pitchFamily="2" charset="-127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삼성고딕 M" pitchFamily="2" charset="-127"/>
          <a:ea typeface="삼성고딕 M" pitchFamily="2" charset="-127"/>
        </a:defRPr>
      </a:lvl5pPr>
      <a:lvl6pPr marL="455694" algn="l" rtl="0" fontAlgn="base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Lucida Sans Unicode" pitchFamily="34" charset="0"/>
          <a:ea typeface="HY견명조" pitchFamily="18" charset="-127"/>
        </a:defRPr>
      </a:lvl6pPr>
      <a:lvl7pPr marL="911392" algn="l" rtl="0" fontAlgn="base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Lucida Sans Unicode" pitchFamily="34" charset="0"/>
          <a:ea typeface="HY견명조" pitchFamily="18" charset="-127"/>
        </a:defRPr>
      </a:lvl7pPr>
      <a:lvl8pPr marL="1367081" algn="l" rtl="0" fontAlgn="base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Lucida Sans Unicode" pitchFamily="34" charset="0"/>
          <a:ea typeface="HY견명조" pitchFamily="18" charset="-127"/>
        </a:defRPr>
      </a:lvl8pPr>
      <a:lvl9pPr marL="1822777" algn="l" rtl="0" fontAlgn="base">
        <a:spcBef>
          <a:spcPct val="0"/>
        </a:spcBef>
        <a:spcAft>
          <a:spcPct val="0"/>
        </a:spcAft>
        <a:defRPr sz="1200" b="1">
          <a:solidFill>
            <a:schemeClr val="tx2"/>
          </a:solidFill>
          <a:latin typeface="Lucida Sans Unicode" pitchFamily="34" charset="0"/>
          <a:ea typeface="HY견명조" pitchFamily="18" charset="-127"/>
        </a:defRPr>
      </a:lvl9pPr>
    </p:titleStyle>
    <p:bodyStyle>
      <a:lvl1pPr marL="341769" indent="-341769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defRPr sz="230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1pPr>
      <a:lvl2pPr marL="276895" indent="-275314" algn="l" rtl="0" eaLnBrk="0" fontAlgn="base" latinLnBrk="1" hangingPunct="0">
        <a:spcBef>
          <a:spcPct val="50000"/>
        </a:spcBef>
        <a:spcAft>
          <a:spcPct val="0"/>
        </a:spcAft>
        <a:buClr>
          <a:schemeClr val="tx1"/>
        </a:buClr>
        <a:buSzPct val="120000"/>
        <a:buFont typeface="Wingdings" pitchFamily="2" charset="2"/>
        <a:buChar char="§"/>
        <a:defRPr sz="2300">
          <a:solidFill>
            <a:schemeClr val="tx1"/>
          </a:solidFill>
          <a:latin typeface="HY견고딕" pitchFamily="18" charset="-127"/>
          <a:ea typeface="HY견고딕" pitchFamily="18" charset="-127"/>
        </a:defRPr>
      </a:lvl2pPr>
      <a:lvl3pPr marL="558544" indent="-280066" algn="l" rtl="0" eaLnBrk="0" fontAlgn="base" latinLnBrk="1" hangingPunct="0">
        <a:spcBef>
          <a:spcPct val="50000"/>
        </a:spcBef>
        <a:spcAft>
          <a:spcPct val="0"/>
        </a:spcAft>
        <a:buClr>
          <a:schemeClr val="tx1"/>
        </a:buClr>
        <a:buFont typeface="Arial" charset="0"/>
        <a:buChar char="−"/>
        <a:defRPr sz="3300">
          <a:solidFill>
            <a:schemeClr val="tx1"/>
          </a:solidFill>
          <a:latin typeface="+mn-lt"/>
          <a:ea typeface="+mn-ea"/>
        </a:defRPr>
      </a:lvl3pPr>
      <a:lvl4pPr marL="772146" indent="-212025" algn="l" rtl="0" eaLnBrk="0" fontAlgn="base" latinLnBrk="1" hangingPunct="0">
        <a:spcBef>
          <a:spcPct val="50000"/>
        </a:spcBef>
        <a:spcAft>
          <a:spcPct val="0"/>
        </a:spcAft>
        <a:buClr>
          <a:schemeClr val="tx1"/>
        </a:buClr>
        <a:buChar char="•"/>
        <a:defRPr sz="3300">
          <a:solidFill>
            <a:schemeClr val="tx1"/>
          </a:solidFill>
          <a:latin typeface="+mn-lt"/>
          <a:ea typeface="+mn-ea"/>
        </a:defRPr>
      </a:lvl4pPr>
      <a:lvl5pPr marL="944612" indent="-170877" algn="l" rtl="0" eaLnBrk="0" fontAlgn="base" latinLnBrk="1" hangingPunct="0">
        <a:spcBef>
          <a:spcPct val="50000"/>
        </a:spcBef>
        <a:spcAft>
          <a:spcPct val="0"/>
        </a:spcAft>
        <a:buClr>
          <a:schemeClr val="tx1"/>
        </a:buClr>
        <a:buFont typeface="Lucida Sans Unicode" pitchFamily="34" charset="0"/>
        <a:buChar char="∙"/>
        <a:defRPr sz="1400">
          <a:solidFill>
            <a:schemeClr val="tx1"/>
          </a:solidFill>
          <a:latin typeface="+mn-lt"/>
          <a:ea typeface="+mn-ea"/>
        </a:defRPr>
      </a:lvl5pPr>
      <a:lvl6pPr marL="1400311" indent="-170877" algn="l" rtl="0" fontAlgn="base" latinLnBrk="1">
        <a:spcBef>
          <a:spcPct val="50000"/>
        </a:spcBef>
        <a:spcAft>
          <a:spcPct val="0"/>
        </a:spcAft>
        <a:buClr>
          <a:schemeClr val="tx1"/>
        </a:buClr>
        <a:buFont typeface="Lucida Sans Unicode" pitchFamily="34" charset="0"/>
        <a:buChar char="∙"/>
        <a:defRPr sz="1400">
          <a:solidFill>
            <a:schemeClr val="tx1"/>
          </a:solidFill>
          <a:latin typeface="+mn-lt"/>
          <a:ea typeface="+mn-ea"/>
        </a:defRPr>
      </a:lvl6pPr>
      <a:lvl7pPr marL="1856007" indent="-170877" algn="l" rtl="0" fontAlgn="base" latinLnBrk="1">
        <a:spcBef>
          <a:spcPct val="50000"/>
        </a:spcBef>
        <a:spcAft>
          <a:spcPct val="0"/>
        </a:spcAft>
        <a:buClr>
          <a:schemeClr val="tx1"/>
        </a:buClr>
        <a:buFont typeface="Lucida Sans Unicode" pitchFamily="34" charset="0"/>
        <a:buChar char="∙"/>
        <a:defRPr sz="1400">
          <a:solidFill>
            <a:schemeClr val="tx1"/>
          </a:solidFill>
          <a:latin typeface="+mn-lt"/>
          <a:ea typeface="+mn-ea"/>
        </a:defRPr>
      </a:lvl7pPr>
      <a:lvl8pPr marL="2311688" indent="-170877" algn="l" rtl="0" fontAlgn="base" latinLnBrk="1">
        <a:spcBef>
          <a:spcPct val="50000"/>
        </a:spcBef>
        <a:spcAft>
          <a:spcPct val="0"/>
        </a:spcAft>
        <a:buClr>
          <a:schemeClr val="tx1"/>
        </a:buClr>
        <a:buFont typeface="Lucida Sans Unicode" pitchFamily="34" charset="0"/>
        <a:buChar char="∙"/>
        <a:defRPr sz="1400">
          <a:solidFill>
            <a:schemeClr val="tx1"/>
          </a:solidFill>
          <a:latin typeface="+mn-lt"/>
          <a:ea typeface="+mn-ea"/>
        </a:defRPr>
      </a:lvl8pPr>
      <a:lvl9pPr marL="2767392" indent="-170877" algn="l" rtl="0" fontAlgn="base" latinLnBrk="1">
        <a:spcBef>
          <a:spcPct val="50000"/>
        </a:spcBef>
        <a:spcAft>
          <a:spcPct val="0"/>
        </a:spcAft>
        <a:buClr>
          <a:schemeClr val="tx1"/>
        </a:buClr>
        <a:buFont typeface="Lucida Sans Unicode" pitchFamily="34" charset="0"/>
        <a:buChar char="∙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94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392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081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777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472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171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860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555" algn="l" defTabSz="9113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6"/>
          <p:cNvSpPr/>
          <p:nvPr/>
        </p:nvSpPr>
        <p:spPr>
          <a:xfrm>
            <a:off x="394724" y="695377"/>
            <a:ext cx="9108000" cy="3651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7120" tIns="43560" rIns="87120" bIns="4356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600" b="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슬라이드 번호 개체 틀 5"/>
          <p:cNvSpPr txBox="1">
            <a:spLocks/>
          </p:cNvSpPr>
          <p:nvPr/>
        </p:nvSpPr>
        <p:spPr>
          <a:xfrm>
            <a:off x="4737101" y="6564316"/>
            <a:ext cx="431800" cy="187325"/>
          </a:xfrm>
          <a:prstGeom prst="rect">
            <a:avLst/>
          </a:prstGeom>
        </p:spPr>
        <p:txBody>
          <a:bodyPr lIns="91272" tIns="45634" rIns="91272" bIns="45634" anchor="ctr"/>
          <a:lstStyle/>
          <a:p>
            <a:pPr>
              <a:defRPr/>
            </a:pPr>
            <a:fld id="{7ACC3DE6-4485-4FDD-AFF5-FB34669E12C0}" type="slidenum">
              <a:rPr lang="ko-KR" altLang="en-US" sz="1100" b="0">
                <a:solidFill>
                  <a:srgbClr val="039BE7"/>
                </a:solidFill>
                <a:latin typeface="맑은 고딕" pitchFamily="50" charset="-127"/>
                <a:ea typeface="맑은 고딕" pitchFamily="50" charset="-127"/>
              </a:rPr>
              <a:pPr>
                <a:defRPr/>
              </a:pPr>
              <a:t>‹#›</a:t>
            </a:fld>
            <a:endParaRPr lang="en-US" altLang="ko-KR" sz="1100" b="0">
              <a:solidFill>
                <a:srgbClr val="039BE7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Picture 2" descr="삼성엔지니어링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96" y="6543677"/>
            <a:ext cx="13589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 descr="흑-speed u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92780" y="6453336"/>
            <a:ext cx="808162" cy="24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44872"/>
      </p:ext>
    </p:extLst>
  </p:cSld>
  <p:clrMap bg1="lt1" tx1="dk1" bg2="lt2" tx2="dk2" accent1="accent1" accent2="accent2" accent3="accent3" accent4="accent4" accent5="accent5" accent6="accent6" hlink="hlink" folHlink="folHlink"/>
  <p:transition/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pitchFamily="34" charset="0"/>
          <a:ea typeface="맑은 고딕" pitchFamily="50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pitchFamily="34" charset="0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pitchFamily="34" charset="0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pitchFamily="34" charset="0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pitchFamily="34" charset="0"/>
          <a:ea typeface="맑은 고딕" pitchFamily="50" charset="-127"/>
        </a:defRPr>
      </a:lvl5pPr>
      <a:lvl6pPr marL="456368" algn="l" rtl="0" fontAlgn="base" latinLnBrk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6pPr>
      <a:lvl7pPr marL="912739" algn="l" rtl="0" fontAlgn="base" latinLnBrk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7pPr>
      <a:lvl8pPr marL="1369104" algn="l" rtl="0" fontAlgn="base" latinLnBrk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8pPr>
      <a:lvl9pPr marL="1825476" algn="l" rtl="0" fontAlgn="base" latinLnBrk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275" indent="-3422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맑은 고딕" pitchFamily="50" charset="-127"/>
          <a:cs typeface="+mn-cs"/>
        </a:defRPr>
      </a:lvl1pPr>
      <a:lvl2pPr marL="741598" indent="-285228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2507" indent="-22817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300">
          <a:solidFill>
            <a:schemeClr val="tx1"/>
          </a:solidFill>
          <a:latin typeface="+mn-lt"/>
          <a:ea typeface="+mn-ea"/>
        </a:defRPr>
      </a:lvl3pPr>
      <a:lvl4pPr marL="1597288" indent="-228179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3662" indent="-228179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0028" indent="-228179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66395" indent="-228179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2765" indent="-228179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79134" indent="-228179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68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39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04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76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843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217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580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948" algn="l" defTabSz="91273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3"/>
          <p:cNvSpPr/>
          <p:nvPr/>
        </p:nvSpPr>
        <p:spPr>
          <a:xfrm>
            <a:off x="471487" y="1215129"/>
            <a:ext cx="8963026" cy="1920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2" tIns="0" rIns="91272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n-US" altLang="ko-KR" sz="4000" b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PAP </a:t>
            </a:r>
            <a:r>
              <a:rPr lang="ko-KR" altLang="en-US" sz="4000" b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기능 정의 </a:t>
            </a:r>
            <a:r>
              <a:rPr lang="en-US" altLang="ko-KR" sz="4000" b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(6-1</a:t>
            </a:r>
            <a:r>
              <a:rPr lang="ko-KR" altLang="en-US" sz="4000" b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차</a:t>
            </a:r>
            <a:r>
              <a:rPr lang="en-US" altLang="ko-KR" sz="4000" b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2000" b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Equipment DB / UI /</a:t>
            </a:r>
            <a:r>
              <a:rPr lang="ko-KR" altLang="en-US" sz="2000" b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 데이터 연동</a:t>
            </a:r>
            <a:r>
              <a:rPr lang="en-US" altLang="ko-KR" sz="2000" b="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-1</a:t>
            </a:r>
          </a:p>
        </p:txBody>
      </p:sp>
      <p:sp>
        <p:nvSpPr>
          <p:cNvPr id="10" name="부제목 2"/>
          <p:cNvSpPr>
            <a:spLocks noGrp="1"/>
          </p:cNvSpPr>
          <p:nvPr>
            <p:ph type="subTitle" idx="1"/>
          </p:nvPr>
        </p:nvSpPr>
        <p:spPr>
          <a:xfrm>
            <a:off x="1485900" y="4473977"/>
            <a:ext cx="6934200" cy="899931"/>
          </a:xfrm>
        </p:spPr>
        <p:txBody>
          <a:bodyPr/>
          <a:lstStyle/>
          <a:p>
            <a:r>
              <a:rPr lang="ko-KR" altLang="en-US" sz="2100" spc="-117" dirty="0" err="1">
                <a:solidFill>
                  <a:schemeClr val="accent1">
                    <a:lumMod val="50000"/>
                  </a:schemeClr>
                </a:solidFill>
              </a:rPr>
              <a:t>공정설계팀</a:t>
            </a:r>
            <a:r>
              <a:rPr lang="en-US" altLang="ko-KR" sz="2100" spc="-117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ko-KR" altLang="en-US" sz="2100" spc="-117" dirty="0">
                <a:solidFill>
                  <a:schemeClr val="accent1">
                    <a:lumMod val="50000"/>
                  </a:schemeClr>
                </a:solidFill>
              </a:rPr>
              <a:t>화공기술센터</a:t>
            </a:r>
            <a:endParaRPr lang="en-US" altLang="ko-KR" sz="2100" spc="-117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ko-KR" sz="2100" spc="-117" dirty="0">
                <a:solidFill>
                  <a:schemeClr val="accent1">
                    <a:lumMod val="50000"/>
                  </a:schemeClr>
                </a:solidFill>
              </a:rPr>
              <a:t>2020.07.28</a:t>
            </a:r>
            <a:endParaRPr lang="en-US" altLang="ko-KR" sz="2100" spc="-117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74158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 bwMode="white">
          <a:xfrm>
            <a:off x="109558" y="240423"/>
            <a:ext cx="9757989" cy="539031"/>
          </a:xfrm>
          <a:prstGeom prst="rect">
            <a:avLst/>
          </a:prstGeom>
        </p:spPr>
        <p:txBody>
          <a:bodyPr wrap="square" lIns="107116" tIns="53549" rIns="107116" bIns="53549">
            <a:spAutoFit/>
          </a:bodyPr>
          <a:lstStyle/>
          <a:p>
            <a:pPr algn="l"/>
            <a:r>
              <a:rPr lang="en-US" altLang="ko-KR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1. EQ DB </a:t>
            </a:r>
            <a:r>
              <a:rPr lang="ko-KR" altLang="en-US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테이블 생성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95163" y="970534"/>
            <a:ext cx="9443120" cy="338554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[EQ]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테이블의 전체 구조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총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단 구성 연동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en-US" altLang="ko-KR" sz="1600" spc="-3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eq_common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이하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개는 동등한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level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310394" y="1384181"/>
            <a:ext cx="1845578" cy="33010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en-US" altLang="ko-KR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eq_common</a:t>
            </a:r>
            <a:endParaRPr kumimoji="1" lang="ko-KR" alt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239862" y="1384182"/>
            <a:ext cx="1845578" cy="7633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en-US" altLang="ko-KR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eq_pressurized</a:t>
            </a:r>
            <a:endParaRPr kumimoji="1" lang="ko-KR" alt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239862" y="2239859"/>
            <a:ext cx="1845578" cy="7633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en-US" altLang="ko-KR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eq_pressuredrop</a:t>
            </a:r>
            <a:endParaRPr kumimoji="1" lang="ko-KR" alt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2239862" y="3082953"/>
            <a:ext cx="1845578" cy="7633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en-US" altLang="ko-KR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eq_rotating</a:t>
            </a:r>
            <a:endParaRPr kumimoji="1" lang="ko-KR" alt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2239862" y="3921852"/>
            <a:ext cx="1845578" cy="7633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en-US" altLang="ko-KR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eq_etc</a:t>
            </a:r>
            <a:endParaRPr kumimoji="1" lang="ko-KR" alt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4160941" y="1384181"/>
            <a:ext cx="1845578" cy="2265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en-US" altLang="ko-KR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eq_drum</a:t>
            </a:r>
            <a:endParaRPr kumimoji="1" lang="ko-KR" alt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4160941" y="1652628"/>
            <a:ext cx="1845578" cy="2265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en-US" altLang="ko-KR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eq_tank</a:t>
            </a:r>
            <a:endParaRPr kumimoji="1" lang="ko-KR" alt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4160941" y="2231469"/>
            <a:ext cx="1845578" cy="2265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en-US" altLang="ko-KR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eq_filter</a:t>
            </a:r>
            <a:endParaRPr kumimoji="1" lang="ko-KR" alt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4160941" y="2499916"/>
            <a:ext cx="1845578" cy="2265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en-US" altLang="ko-KR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eq_hex</a:t>
            </a:r>
            <a:endParaRPr kumimoji="1" lang="ko-KR" alt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4160941" y="3082952"/>
            <a:ext cx="1845578" cy="2265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en-US" altLang="ko-KR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eq_pump</a:t>
            </a:r>
            <a:endParaRPr kumimoji="1" lang="ko-KR" alt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4160941" y="3351399"/>
            <a:ext cx="1845578" cy="2265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en-US" altLang="ko-KR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eq_compressor</a:t>
            </a:r>
            <a:endParaRPr kumimoji="1" lang="ko-KR" alt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4160941" y="3917656"/>
            <a:ext cx="1845578" cy="2265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en-US" altLang="ko-KR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eq_sump</a:t>
            </a:r>
            <a:endParaRPr kumimoji="1" lang="ko-KR" alt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885276" y="1820410"/>
            <a:ext cx="634679" cy="276999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2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…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4885276" y="2621558"/>
            <a:ext cx="634679" cy="276999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2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…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4885276" y="3477396"/>
            <a:ext cx="634679" cy="276999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2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…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4885276" y="4236439"/>
            <a:ext cx="634679" cy="276999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2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…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6073631" y="1392570"/>
            <a:ext cx="2114024" cy="2265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en-US" altLang="ko-KR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eq_drum_calculation</a:t>
            </a:r>
            <a:endParaRPr kumimoji="1" lang="ko-KR" alt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6073631" y="1652627"/>
            <a:ext cx="2114024" cy="2265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en-US" altLang="ko-KR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eq_tank_calculation</a:t>
            </a:r>
            <a:endParaRPr kumimoji="1" lang="ko-KR" alt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6073631" y="2239859"/>
            <a:ext cx="2114024" cy="2265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ko-KR" alt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없음</a:t>
            </a:r>
          </a:p>
        </p:txBody>
      </p:sp>
      <p:sp>
        <p:nvSpPr>
          <p:cNvPr id="32" name="왼쪽 중괄호 31"/>
          <p:cNvSpPr/>
          <p:nvPr/>
        </p:nvSpPr>
        <p:spPr bwMode="auto">
          <a:xfrm rot="16200000">
            <a:off x="1077986" y="3930241"/>
            <a:ext cx="310393" cy="1845578"/>
          </a:xfrm>
          <a:prstGeom prst="leftBrace">
            <a:avLst>
              <a:gd name="adj1" fmla="val 32657"/>
              <a:gd name="adj2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왼쪽 중괄호 32"/>
          <p:cNvSpPr/>
          <p:nvPr/>
        </p:nvSpPr>
        <p:spPr bwMode="auto">
          <a:xfrm rot="16200000">
            <a:off x="3007456" y="3930241"/>
            <a:ext cx="310393" cy="1845578"/>
          </a:xfrm>
          <a:prstGeom prst="leftBrace">
            <a:avLst>
              <a:gd name="adj1" fmla="val 32657"/>
              <a:gd name="adj2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왼쪽 중괄호 33"/>
          <p:cNvSpPr/>
          <p:nvPr/>
        </p:nvSpPr>
        <p:spPr bwMode="auto">
          <a:xfrm rot="16200000">
            <a:off x="4970479" y="3917657"/>
            <a:ext cx="310393" cy="1845578"/>
          </a:xfrm>
          <a:prstGeom prst="leftBrace">
            <a:avLst>
              <a:gd name="adj1" fmla="val 32657"/>
              <a:gd name="adj2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왼쪽 중괄호 34"/>
          <p:cNvSpPr/>
          <p:nvPr/>
        </p:nvSpPr>
        <p:spPr bwMode="auto">
          <a:xfrm rot="16200000">
            <a:off x="6916724" y="3917657"/>
            <a:ext cx="310393" cy="1845578"/>
          </a:xfrm>
          <a:prstGeom prst="leftBrace">
            <a:avLst>
              <a:gd name="adj1" fmla="val 32657"/>
              <a:gd name="adj2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/>
          <p:cNvSpPr txBox="1"/>
          <p:nvPr/>
        </p:nvSpPr>
        <p:spPr bwMode="auto">
          <a:xfrm>
            <a:off x="8288324" y="1405150"/>
            <a:ext cx="1501628" cy="33010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en-US" altLang="ko-KR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eq_nozzle</a:t>
            </a:r>
            <a:endParaRPr kumimoji="1" lang="ko-KR" alt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7" name="왼쪽 중괄호 36"/>
          <p:cNvSpPr/>
          <p:nvPr/>
        </p:nvSpPr>
        <p:spPr bwMode="auto">
          <a:xfrm rot="16200000">
            <a:off x="8880795" y="4000500"/>
            <a:ext cx="310393" cy="1679893"/>
          </a:xfrm>
          <a:prstGeom prst="leftBrace">
            <a:avLst>
              <a:gd name="adj1" fmla="val 32657"/>
              <a:gd name="adj2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153887" y="4934440"/>
            <a:ext cx="2060809" cy="584775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/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전체 아이템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/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목록들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125299" y="4927765"/>
            <a:ext cx="2060809" cy="338554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/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PAP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심볼 </a:t>
            </a:r>
            <a:r>
              <a:rPr lang="ko-KR" altLang="en-US" sz="1600" spc="-3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대분류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별 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4311941" y="4927765"/>
            <a:ext cx="1630219" cy="338554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/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PAP </a:t>
            </a:r>
            <a:r>
              <a:rPr lang="ko-KR" altLang="en-US" sz="1600" spc="-3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심볼별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6181309" y="4909786"/>
            <a:ext cx="1796621" cy="584775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/>
            <a:r>
              <a:rPr lang="ko-KR" altLang="en-US" sz="1600" spc="-3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기기별로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있거나 없음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6073631" y="3917656"/>
            <a:ext cx="2114024" cy="2265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ko-KR" alt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없음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8151347" y="4926051"/>
            <a:ext cx="1688939" cy="584775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/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전체 아이템의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/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노즐들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자유형 44"/>
          <p:cNvSpPr/>
          <p:nvPr/>
        </p:nvSpPr>
        <p:spPr bwMode="auto">
          <a:xfrm>
            <a:off x="906010" y="5561901"/>
            <a:ext cx="8154099" cy="889233"/>
          </a:xfrm>
          <a:custGeom>
            <a:avLst/>
            <a:gdLst>
              <a:gd name="connsiteX0" fmla="*/ 7860484 w 7860484"/>
              <a:gd name="connsiteY0" fmla="*/ 8389 h 889233"/>
              <a:gd name="connsiteX1" fmla="*/ 7860484 w 7860484"/>
              <a:gd name="connsiteY1" fmla="*/ 889233 h 889233"/>
              <a:gd name="connsiteX2" fmla="*/ 0 w 7860484"/>
              <a:gd name="connsiteY2" fmla="*/ 889233 h 889233"/>
              <a:gd name="connsiteX3" fmla="*/ 0 w 7860484"/>
              <a:gd name="connsiteY3" fmla="*/ 0 h 88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0484" h="889233">
                <a:moveTo>
                  <a:pt x="7860484" y="8389"/>
                </a:moveTo>
                <a:lnTo>
                  <a:pt x="7860484" y="889233"/>
                </a:lnTo>
                <a:lnTo>
                  <a:pt x="0" y="889233"/>
                </a:lnTo>
                <a:lnTo>
                  <a:pt x="0" y="0"/>
                </a:ln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자유형 45"/>
          <p:cNvSpPr/>
          <p:nvPr/>
        </p:nvSpPr>
        <p:spPr bwMode="auto">
          <a:xfrm>
            <a:off x="1040235" y="5561900"/>
            <a:ext cx="6090408" cy="796955"/>
          </a:xfrm>
          <a:custGeom>
            <a:avLst/>
            <a:gdLst>
              <a:gd name="connsiteX0" fmla="*/ 7860484 w 7860484"/>
              <a:gd name="connsiteY0" fmla="*/ 8389 h 889233"/>
              <a:gd name="connsiteX1" fmla="*/ 7860484 w 7860484"/>
              <a:gd name="connsiteY1" fmla="*/ 889233 h 889233"/>
              <a:gd name="connsiteX2" fmla="*/ 0 w 7860484"/>
              <a:gd name="connsiteY2" fmla="*/ 889233 h 889233"/>
              <a:gd name="connsiteX3" fmla="*/ 0 w 7860484"/>
              <a:gd name="connsiteY3" fmla="*/ 0 h 88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0484" h="889233">
                <a:moveTo>
                  <a:pt x="7860484" y="8389"/>
                </a:moveTo>
                <a:lnTo>
                  <a:pt x="7860484" y="889233"/>
                </a:lnTo>
                <a:lnTo>
                  <a:pt x="0" y="889233"/>
                </a:lnTo>
                <a:lnTo>
                  <a:pt x="0" y="0"/>
                </a:ln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자유형 46"/>
          <p:cNvSpPr/>
          <p:nvPr/>
        </p:nvSpPr>
        <p:spPr bwMode="auto">
          <a:xfrm>
            <a:off x="1184291" y="5561901"/>
            <a:ext cx="4018324" cy="687898"/>
          </a:xfrm>
          <a:custGeom>
            <a:avLst/>
            <a:gdLst>
              <a:gd name="connsiteX0" fmla="*/ 7860484 w 7860484"/>
              <a:gd name="connsiteY0" fmla="*/ 8389 h 889233"/>
              <a:gd name="connsiteX1" fmla="*/ 7860484 w 7860484"/>
              <a:gd name="connsiteY1" fmla="*/ 889233 h 889233"/>
              <a:gd name="connsiteX2" fmla="*/ 0 w 7860484"/>
              <a:gd name="connsiteY2" fmla="*/ 889233 h 889233"/>
              <a:gd name="connsiteX3" fmla="*/ 0 w 7860484"/>
              <a:gd name="connsiteY3" fmla="*/ 0 h 88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0484" h="889233">
                <a:moveTo>
                  <a:pt x="7860484" y="8389"/>
                </a:moveTo>
                <a:lnTo>
                  <a:pt x="7860484" y="889233"/>
                </a:lnTo>
                <a:lnTo>
                  <a:pt x="0" y="889233"/>
                </a:lnTo>
                <a:lnTo>
                  <a:pt x="0" y="0"/>
                </a:ln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자유형 47"/>
          <p:cNvSpPr/>
          <p:nvPr/>
        </p:nvSpPr>
        <p:spPr bwMode="auto">
          <a:xfrm>
            <a:off x="1359017" y="5561901"/>
            <a:ext cx="1922849" cy="604007"/>
          </a:xfrm>
          <a:custGeom>
            <a:avLst/>
            <a:gdLst>
              <a:gd name="connsiteX0" fmla="*/ 7860484 w 7860484"/>
              <a:gd name="connsiteY0" fmla="*/ 8389 h 889233"/>
              <a:gd name="connsiteX1" fmla="*/ 7860484 w 7860484"/>
              <a:gd name="connsiteY1" fmla="*/ 889233 h 889233"/>
              <a:gd name="connsiteX2" fmla="*/ 0 w 7860484"/>
              <a:gd name="connsiteY2" fmla="*/ 889233 h 889233"/>
              <a:gd name="connsiteX3" fmla="*/ 0 w 7860484"/>
              <a:gd name="connsiteY3" fmla="*/ 0 h 88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0484" h="889233">
                <a:moveTo>
                  <a:pt x="7860484" y="8389"/>
                </a:moveTo>
                <a:lnTo>
                  <a:pt x="7860484" y="889233"/>
                </a:lnTo>
                <a:lnTo>
                  <a:pt x="0" y="889233"/>
                </a:lnTo>
                <a:lnTo>
                  <a:pt x="0" y="0"/>
                </a:ln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/>
          <p:cNvSpPr/>
          <p:nvPr/>
        </p:nvSpPr>
        <p:spPr bwMode="auto">
          <a:xfrm>
            <a:off x="2535245" y="5708708"/>
            <a:ext cx="1493242" cy="2348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2500"/>
          </a:bodyPr>
          <a:lstStyle/>
          <a:p>
            <a:pPr marL="87312"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dirty="0" err="1">
                <a:solidFill>
                  <a:srgbClr val="FF0000"/>
                </a:solidFill>
              </a:rPr>
              <a:t>eq_common_UID</a:t>
            </a: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1" name="직사각형 50"/>
          <p:cNvSpPr/>
          <p:nvPr/>
        </p:nvSpPr>
        <p:spPr bwMode="auto">
          <a:xfrm>
            <a:off x="4455994" y="5700319"/>
            <a:ext cx="1493242" cy="2348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2500"/>
          </a:bodyPr>
          <a:lstStyle/>
          <a:p>
            <a:pPr marL="87312"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dirty="0" err="1">
                <a:solidFill>
                  <a:srgbClr val="FF0000"/>
                </a:solidFill>
              </a:rPr>
              <a:t>eq_common_UID</a:t>
            </a: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2" name="직사각형 51"/>
          <p:cNvSpPr/>
          <p:nvPr/>
        </p:nvSpPr>
        <p:spPr bwMode="auto">
          <a:xfrm>
            <a:off x="6384022" y="5658375"/>
            <a:ext cx="1493242" cy="2348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2500"/>
          </a:bodyPr>
          <a:lstStyle/>
          <a:p>
            <a:pPr marL="87312"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dirty="0" err="1">
                <a:solidFill>
                  <a:srgbClr val="FF0000"/>
                </a:solidFill>
              </a:rPr>
              <a:t>eq_common_UID</a:t>
            </a: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3" name="직사각형 52"/>
          <p:cNvSpPr/>
          <p:nvPr/>
        </p:nvSpPr>
        <p:spPr bwMode="auto">
          <a:xfrm>
            <a:off x="8249195" y="5666763"/>
            <a:ext cx="1493242" cy="2348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2500"/>
          </a:bodyPr>
          <a:lstStyle/>
          <a:p>
            <a:pPr marL="87312"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dirty="0" err="1">
                <a:solidFill>
                  <a:srgbClr val="FF0000"/>
                </a:solidFill>
              </a:rPr>
              <a:t>eq_common_UID</a:t>
            </a: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6863637" y="1811859"/>
            <a:ext cx="634679" cy="276999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2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…</a:t>
            </a:r>
          </a:p>
        </p:txBody>
      </p:sp>
      <p:sp>
        <p:nvSpPr>
          <p:cNvPr id="55" name="직사각형 54"/>
          <p:cNvSpPr/>
          <p:nvPr/>
        </p:nvSpPr>
        <p:spPr>
          <a:xfrm>
            <a:off x="6872026" y="2449422"/>
            <a:ext cx="634679" cy="276999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2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…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6897193" y="4131494"/>
            <a:ext cx="634679" cy="276999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2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59060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 bwMode="white">
          <a:xfrm>
            <a:off x="109558" y="240423"/>
            <a:ext cx="9757989" cy="539031"/>
          </a:xfrm>
          <a:prstGeom prst="rect">
            <a:avLst/>
          </a:prstGeom>
        </p:spPr>
        <p:txBody>
          <a:bodyPr wrap="square" lIns="107116" tIns="53549" rIns="107116" bIns="53549">
            <a:spAutoFit/>
          </a:bodyPr>
          <a:lstStyle/>
          <a:p>
            <a:pPr algn="l"/>
            <a:r>
              <a:rPr lang="en-US" altLang="ko-KR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1. EQ DB </a:t>
            </a:r>
            <a:r>
              <a:rPr lang="ko-KR" altLang="en-US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테이블 생성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95162" y="970534"/>
            <a:ext cx="2547369" cy="338554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DB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구조 반영 필요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10394" y="1384181"/>
            <a:ext cx="1845578" cy="3301069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en-US" altLang="ko-KR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eq_common</a:t>
            </a:r>
            <a:endParaRPr kumimoji="1" lang="ko-KR" alt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2239862" y="1384182"/>
            <a:ext cx="1845578" cy="7633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>
            <a:defPPr>
              <a:defRPr lang="en-US"/>
            </a:defPPr>
            <a:lvl1pPr latinLnBrk="1">
              <a:spcBef>
                <a:spcPts val="0"/>
              </a:spcBef>
              <a:spcAft>
                <a:spcPts val="1056"/>
              </a:spcAft>
              <a:defRPr kumimoji="1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 err="1">
                <a:sym typeface="Wingdings" panose="05000000000000000000" pitchFamily="2" charset="2"/>
              </a:rPr>
              <a:t>eq_pressurized</a:t>
            </a:r>
            <a:endParaRPr lang="ko-KR" altLang="en-US" dirty="0">
              <a:sym typeface="Wingdings" panose="05000000000000000000" pitchFamily="2" charset="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2239862" y="2239859"/>
            <a:ext cx="1845578" cy="763399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en-US" altLang="ko-KR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eq_pressuredrop</a:t>
            </a:r>
            <a:endParaRPr kumimoji="1" lang="ko-KR" alt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239862" y="3082953"/>
            <a:ext cx="1845578" cy="763399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en-US" altLang="ko-KR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eq_rotating</a:t>
            </a:r>
            <a:endParaRPr kumimoji="1" lang="ko-KR" alt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239862" y="3921852"/>
            <a:ext cx="1845578" cy="763399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en-US" altLang="ko-KR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eq_etc</a:t>
            </a:r>
            <a:endParaRPr kumimoji="1" lang="ko-KR" alt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4160941" y="1384181"/>
            <a:ext cx="1845578" cy="2265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en-US" altLang="ko-KR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eq_drum</a:t>
            </a:r>
            <a:endParaRPr kumimoji="1" lang="ko-KR" alt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4160941" y="1652628"/>
            <a:ext cx="1845578" cy="2265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en-US" altLang="ko-KR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eq_tank</a:t>
            </a:r>
            <a:endParaRPr kumimoji="1" lang="ko-KR" alt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4160941" y="2231469"/>
            <a:ext cx="1845578" cy="2265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en-US" altLang="ko-KR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eq_filter</a:t>
            </a:r>
            <a:endParaRPr kumimoji="1" lang="ko-KR" alt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4160941" y="2499916"/>
            <a:ext cx="1845578" cy="2265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en-US" altLang="ko-KR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eq_hex</a:t>
            </a:r>
            <a:endParaRPr kumimoji="1" lang="ko-KR" alt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160941" y="3082952"/>
            <a:ext cx="1845578" cy="2265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en-US" altLang="ko-KR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eq_pump</a:t>
            </a:r>
            <a:endParaRPr kumimoji="1" lang="ko-KR" alt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4160941" y="3351399"/>
            <a:ext cx="1845578" cy="2265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en-US" altLang="ko-KR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eq_compressor</a:t>
            </a:r>
            <a:endParaRPr kumimoji="1" lang="ko-KR" alt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4160941" y="3917656"/>
            <a:ext cx="1845578" cy="2265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en-US" altLang="ko-KR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eq_sump</a:t>
            </a:r>
            <a:endParaRPr kumimoji="1" lang="ko-KR" alt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885276" y="1820410"/>
            <a:ext cx="634679" cy="276999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2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…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4885276" y="2621558"/>
            <a:ext cx="634679" cy="276999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2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…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4885276" y="3477396"/>
            <a:ext cx="634679" cy="276999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2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…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4885276" y="4236439"/>
            <a:ext cx="634679" cy="276999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2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…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6073631" y="1392570"/>
            <a:ext cx="2114024" cy="2265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en-US" altLang="ko-KR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eq_drum_calculation</a:t>
            </a:r>
            <a:endParaRPr kumimoji="1" lang="ko-KR" alt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6073631" y="1652627"/>
            <a:ext cx="2114024" cy="2265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en-US" altLang="ko-KR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eq_tank_calculation</a:t>
            </a:r>
            <a:endParaRPr kumimoji="1" lang="ko-KR" alt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6073631" y="2239859"/>
            <a:ext cx="2114024" cy="2265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ko-KR" alt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없음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8288324" y="1405150"/>
            <a:ext cx="1501628" cy="33010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en-US" altLang="ko-KR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eq_nozzle</a:t>
            </a:r>
            <a:endParaRPr kumimoji="1" lang="ko-KR" alt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6073631" y="3917656"/>
            <a:ext cx="2114024" cy="2265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</p:spPr>
        <p:txBody>
          <a:bodyPr wrap="square" lIns="0" tIns="53561" rIns="0" bIns="53561" rtlCol="0" anchor="ctr">
            <a:noAutofit/>
          </a:bodyPr>
          <a:lstStyle/>
          <a:p>
            <a:pPr latinLnBrk="1">
              <a:spcBef>
                <a:spcPts val="0"/>
              </a:spcBef>
              <a:spcAft>
                <a:spcPts val="1056"/>
              </a:spcAft>
            </a:pPr>
            <a:r>
              <a:rPr kumimoji="1" lang="ko-KR" alt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Arial" panose="020B0604020202020204" pitchFamily="34" charset="0"/>
                <a:sym typeface="Wingdings" panose="05000000000000000000" pitchFamily="2" charset="2"/>
              </a:rPr>
              <a:t>없음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6863637" y="1811859"/>
            <a:ext cx="634679" cy="276999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2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…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6872026" y="2449422"/>
            <a:ext cx="634679" cy="276999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2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…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6897193" y="4131494"/>
            <a:ext cx="634679" cy="276999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2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…</a:t>
            </a:r>
          </a:p>
        </p:txBody>
      </p:sp>
      <p:sp>
        <p:nvSpPr>
          <p:cNvPr id="29" name="타원 28"/>
          <p:cNvSpPr/>
          <p:nvPr/>
        </p:nvSpPr>
        <p:spPr bwMode="auto">
          <a:xfrm>
            <a:off x="4479721" y="1139811"/>
            <a:ext cx="1199626" cy="62606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4625" marR="0" indent="-87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  <a:ea typeface="HY견명조" pitchFamily="18" charset="-127"/>
            </a:endParaRPr>
          </a:p>
        </p:txBody>
      </p:sp>
      <p:cxnSp>
        <p:nvCxnSpPr>
          <p:cNvPr id="31" name="직선 화살표 연결선 30"/>
          <p:cNvCxnSpPr>
            <a:stCxn id="29" idx="3"/>
          </p:cNvCxnSpPr>
          <p:nvPr/>
        </p:nvCxnSpPr>
        <p:spPr bwMode="auto">
          <a:xfrm flipH="1">
            <a:off x="4085440" y="1674193"/>
            <a:ext cx="569962" cy="356892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왼쪽 중괄호 33"/>
          <p:cNvSpPr/>
          <p:nvPr/>
        </p:nvSpPr>
        <p:spPr bwMode="auto">
          <a:xfrm rot="16200000">
            <a:off x="2042721" y="2965506"/>
            <a:ext cx="310393" cy="3775048"/>
          </a:xfrm>
          <a:prstGeom prst="leftBrace">
            <a:avLst>
              <a:gd name="adj1" fmla="val 32657"/>
              <a:gd name="adj2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1167512" y="4984287"/>
            <a:ext cx="2060809" cy="338554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/>
            <a:r>
              <a:rPr lang="ko-KR" altLang="en-US" sz="1600" spc="-3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완료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타원 35"/>
          <p:cNvSpPr/>
          <p:nvPr/>
        </p:nvSpPr>
        <p:spPr bwMode="auto">
          <a:xfrm>
            <a:off x="6040072" y="1249273"/>
            <a:ext cx="2214696" cy="46208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4625" marR="0" indent="-87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  <a:ea typeface="HY견명조" pitchFamily="18" charset="-127"/>
            </a:endParaRPr>
          </a:p>
        </p:txBody>
      </p:sp>
      <p:sp>
        <p:nvSpPr>
          <p:cNvPr id="37" name="타원 36"/>
          <p:cNvSpPr/>
          <p:nvPr/>
        </p:nvSpPr>
        <p:spPr bwMode="auto">
          <a:xfrm>
            <a:off x="8221211" y="2771872"/>
            <a:ext cx="1602297" cy="63841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4625" marR="0" indent="-87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  <a:ea typeface="HY견명조" pitchFamily="18" charset="-127"/>
            </a:endParaRPr>
          </a:p>
        </p:txBody>
      </p:sp>
      <p:sp>
        <p:nvSpPr>
          <p:cNvPr id="38" name="타원 37"/>
          <p:cNvSpPr/>
          <p:nvPr/>
        </p:nvSpPr>
        <p:spPr bwMode="auto">
          <a:xfrm>
            <a:off x="2365695" y="1462785"/>
            <a:ext cx="1635854" cy="62606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4625" marR="0" indent="-87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  <a:ea typeface="HY견명조" pitchFamily="18" charset="-127"/>
            </a:endParaRPr>
          </a:p>
        </p:txBody>
      </p:sp>
      <p:cxnSp>
        <p:nvCxnSpPr>
          <p:cNvPr id="39" name="직선 화살표 연결선 38"/>
          <p:cNvCxnSpPr/>
          <p:nvPr/>
        </p:nvCxnSpPr>
        <p:spPr bwMode="auto">
          <a:xfrm>
            <a:off x="3468603" y="2105792"/>
            <a:ext cx="289665" cy="3217049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직선 화살표 연결선 40"/>
          <p:cNvCxnSpPr/>
          <p:nvPr/>
        </p:nvCxnSpPr>
        <p:spPr bwMode="auto">
          <a:xfrm flipH="1">
            <a:off x="4370421" y="1692933"/>
            <a:ext cx="2407396" cy="356892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직선 화살표 연결선 42"/>
          <p:cNvCxnSpPr/>
          <p:nvPr/>
        </p:nvCxnSpPr>
        <p:spPr bwMode="auto">
          <a:xfrm flipH="1">
            <a:off x="4655402" y="3351399"/>
            <a:ext cx="3934437" cy="2151779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5" name="개체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557675"/>
              </p:ext>
            </p:extLst>
          </p:nvPr>
        </p:nvGraphicFramePr>
        <p:xfrm>
          <a:off x="3661796" y="539056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워크시트" showAsIcon="1" r:id="rId2" imgW="914400" imgH="771480" progId="Excel.Sheet.12">
                  <p:embed/>
                </p:oleObj>
              </mc:Choice>
              <mc:Fallback>
                <p:oleObj name="워크시트" showAsIcon="1" r:id="rId2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61796" y="539056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직사각형 45"/>
          <p:cNvSpPr/>
          <p:nvPr/>
        </p:nvSpPr>
        <p:spPr>
          <a:xfrm>
            <a:off x="3672922" y="5908925"/>
            <a:ext cx="5664025" cy="584775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노란색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수정필요 및 신규 추가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title </a:t>
            </a:r>
          </a:p>
          <a:p>
            <a:pPr marL="87312" lvl="0" algn="l"/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녹색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altLang="ko-KR" sz="1600" spc="-3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eq_common_UID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라는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FK (delete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도 같이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8409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 bwMode="white">
          <a:xfrm>
            <a:off x="109558" y="240423"/>
            <a:ext cx="9757989" cy="539031"/>
          </a:xfrm>
          <a:prstGeom prst="rect">
            <a:avLst/>
          </a:prstGeom>
        </p:spPr>
        <p:txBody>
          <a:bodyPr wrap="square" lIns="107116" tIns="53549" rIns="107116" bIns="53549">
            <a:spAutoFit/>
          </a:bodyPr>
          <a:lstStyle/>
          <a:p>
            <a:pPr algn="l"/>
            <a:r>
              <a:rPr lang="en-US" altLang="ko-KR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2. EQ Data </a:t>
            </a:r>
            <a:r>
              <a:rPr lang="ko-KR" altLang="en-US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용 </a:t>
            </a:r>
            <a:r>
              <a:rPr lang="en-US" altLang="ko-KR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UI </a:t>
            </a:r>
            <a:r>
              <a:rPr lang="ko-KR" altLang="en-US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생성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49246" y="989070"/>
            <a:ext cx="3709953" cy="1323439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- PAP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의 상단 메뉴에 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data input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이라는 신규 부분 생성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05" y="1800572"/>
            <a:ext cx="3449894" cy="67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타원 9"/>
          <p:cNvSpPr/>
          <p:nvPr/>
        </p:nvSpPr>
        <p:spPr bwMode="auto">
          <a:xfrm>
            <a:off x="317694" y="1878020"/>
            <a:ext cx="1485939" cy="2310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174625" marR="0" indent="-87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  <a:ea typeface="HY견명조" pitchFamily="18" charset="-127"/>
            </a:endParaRPr>
          </a:p>
        </p:txBody>
      </p:sp>
      <p:cxnSp>
        <p:nvCxnSpPr>
          <p:cNvPr id="11" name="직선 화살표 연결선 10"/>
          <p:cNvCxnSpPr/>
          <p:nvPr/>
        </p:nvCxnSpPr>
        <p:spPr bwMode="auto">
          <a:xfrm flipH="1" flipV="1">
            <a:off x="922788" y="1558511"/>
            <a:ext cx="137875" cy="319509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직사각형 13"/>
          <p:cNvSpPr/>
          <p:nvPr/>
        </p:nvSpPr>
        <p:spPr>
          <a:xfrm>
            <a:off x="201410" y="2687787"/>
            <a:ext cx="3709953" cy="156966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하위 메뉴 목록은 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아래와 같이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개로 구성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[preliminary </a:t>
            </a:r>
            <a:r>
              <a:rPr lang="en-US" altLang="ko-KR" sz="1600" spc="-3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eq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data input]</a:t>
            </a:r>
          </a:p>
          <a:p>
            <a:pPr marL="87312" lvl="0" algn="l"/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[calculation sheet]</a:t>
            </a:r>
          </a:p>
          <a:p>
            <a:pPr marL="87312" lvl="0" algn="l"/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[export </a:t>
            </a:r>
            <a:r>
              <a:rPr lang="en-US" altLang="ko-KR" sz="1600" spc="-3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eq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data sheet]</a:t>
            </a:r>
          </a:p>
        </p:txBody>
      </p:sp>
      <p:cxnSp>
        <p:nvCxnSpPr>
          <p:cNvPr id="15" name="직선 화살표 연결선 14"/>
          <p:cNvCxnSpPr/>
          <p:nvPr/>
        </p:nvCxnSpPr>
        <p:spPr bwMode="auto">
          <a:xfrm>
            <a:off x="2474752" y="3768916"/>
            <a:ext cx="1669409" cy="49692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타원 24"/>
          <p:cNvSpPr/>
          <p:nvPr/>
        </p:nvSpPr>
        <p:spPr bwMode="auto">
          <a:xfrm>
            <a:off x="300916" y="3393316"/>
            <a:ext cx="2714383" cy="375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4625" marR="0" indent="-87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  <a:ea typeface="HY견명조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2962127" y="4265836"/>
            <a:ext cx="6240595" cy="584775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이 중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이거 </a:t>
            </a:r>
            <a:r>
              <a:rPr lang="ko-KR" altLang="en-US" sz="1600" spc="-3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실행시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spc="-3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eq_common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의 모든 아이템들을 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 담은 적당한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UI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를 띄워서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개 아이템을 선택하게 함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 bwMode="auto">
          <a:xfrm>
            <a:off x="3263317" y="4957894"/>
            <a:ext cx="4655890" cy="141773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4625" marR="0" indent="-87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  <a:ea typeface="HY견명조" pitchFamily="18" charset="-127"/>
            </a:endParaRPr>
          </a:p>
        </p:txBody>
      </p:sp>
      <p:sp>
        <p:nvSpPr>
          <p:cNvPr id="34" name="직사각형 33"/>
          <p:cNvSpPr/>
          <p:nvPr/>
        </p:nvSpPr>
        <p:spPr bwMode="auto">
          <a:xfrm>
            <a:off x="3440417" y="5587069"/>
            <a:ext cx="3832837" cy="5872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87312"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ko-KR" altLang="en-US" dirty="0"/>
              <a:t>모든 </a:t>
            </a:r>
            <a:r>
              <a:rPr lang="en-US" altLang="ko-KR" dirty="0" err="1"/>
              <a:t>eq</a:t>
            </a:r>
            <a:r>
              <a:rPr lang="en-US" altLang="ko-KR" dirty="0"/>
              <a:t> </a:t>
            </a:r>
            <a:r>
              <a:rPr lang="ko-KR" altLang="en-US" dirty="0"/>
              <a:t>들의 </a:t>
            </a:r>
            <a:r>
              <a:rPr lang="en-US" altLang="ko-KR" dirty="0" err="1"/>
              <a:t>itemtag</a:t>
            </a:r>
            <a:r>
              <a:rPr lang="en-US" altLang="ko-KR" dirty="0"/>
              <a:t> </a:t>
            </a:r>
            <a:r>
              <a:rPr lang="ko-KR" altLang="en-US" dirty="0"/>
              <a:t>들의 </a:t>
            </a:r>
            <a:r>
              <a:rPr kumimoji="0" lang="ko-KR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HY견명조" pitchFamily="18" charset="-127"/>
              </a:rPr>
              <a:t>목록</a:t>
            </a:r>
          </a:p>
        </p:txBody>
      </p:sp>
      <p:sp>
        <p:nvSpPr>
          <p:cNvPr id="35" name="직사각형 34"/>
          <p:cNvSpPr/>
          <p:nvPr/>
        </p:nvSpPr>
        <p:spPr bwMode="auto">
          <a:xfrm>
            <a:off x="3440418" y="5167620"/>
            <a:ext cx="4050950" cy="35233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87312"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o-KR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HY견명조" pitchFamily="18" charset="-127"/>
              </a:rPr>
              <a:t>아이템을 </a:t>
            </a:r>
            <a:r>
              <a:rPr kumimoji="0" lang="ko-KR" alt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HY견명조" pitchFamily="18" charset="-127"/>
              </a:rPr>
              <a:t>찾기위한</a:t>
            </a:r>
            <a:r>
              <a:rPr kumimoji="0" lang="ko-KR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HY견명조" pitchFamily="18" charset="-127"/>
              </a:rPr>
              <a:t> 간단한 </a:t>
            </a:r>
            <a:r>
              <a:rPr kumimoji="0" lang="ko-KR" alt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HY견명조" pitchFamily="18" charset="-127"/>
              </a:rPr>
              <a:t>검색창</a:t>
            </a:r>
            <a:r>
              <a:rPr kumimoji="0" lang="ko-KR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HY견명조" pitchFamily="18" charset="-127"/>
              </a:rPr>
              <a:t> </a:t>
            </a:r>
            <a:r>
              <a:rPr kumimoji="0" lang="en-US" altLang="ko-K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HY견명조" pitchFamily="18" charset="-127"/>
              </a:rPr>
              <a:t>(</a:t>
            </a:r>
            <a:r>
              <a:rPr kumimoji="0" lang="ko-KR" alt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HY견명조" pitchFamily="18" charset="-127"/>
              </a:rPr>
              <a:t>필터링</a:t>
            </a:r>
            <a:r>
              <a:rPr kumimoji="0" lang="en-US" altLang="ko-K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HY견명조" pitchFamily="18" charset="-127"/>
              </a:rPr>
              <a:t>)</a:t>
            </a: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  <a:ea typeface="HY견명조" pitchFamily="18" charset="-127"/>
            </a:endParaRPr>
          </a:p>
        </p:txBody>
      </p:sp>
      <p:cxnSp>
        <p:nvCxnSpPr>
          <p:cNvPr id="36" name="직선 화살표 연결선 35"/>
          <p:cNvCxnSpPr/>
          <p:nvPr/>
        </p:nvCxnSpPr>
        <p:spPr bwMode="auto">
          <a:xfrm>
            <a:off x="7084502" y="5835817"/>
            <a:ext cx="2244055" cy="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직사각형 30"/>
          <p:cNvSpPr/>
          <p:nvPr/>
        </p:nvSpPr>
        <p:spPr>
          <a:xfrm>
            <a:off x="7814344" y="5431601"/>
            <a:ext cx="19492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312" lvl="0" algn="l"/>
            <a:r>
              <a:rPr lang="en-US" altLang="ko-KR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개 아이템 선택 후</a:t>
            </a:r>
            <a:r>
              <a:rPr lang="en-US" altLang="ko-KR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,,,,</a:t>
            </a:r>
          </a:p>
        </p:txBody>
      </p:sp>
      <p:sp>
        <p:nvSpPr>
          <p:cNvPr id="39" name="직사각형 38"/>
          <p:cNvSpPr/>
          <p:nvPr/>
        </p:nvSpPr>
        <p:spPr>
          <a:xfrm>
            <a:off x="8349235" y="5844206"/>
            <a:ext cx="7444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312" lvl="0" algn="l"/>
            <a:r>
              <a:rPr lang="en-US" altLang="ko-KR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뒷장</a:t>
            </a:r>
            <a:r>
              <a:rPr lang="en-US" altLang="ko-KR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99978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 bwMode="white">
          <a:xfrm>
            <a:off x="109558" y="240423"/>
            <a:ext cx="9757989" cy="539031"/>
          </a:xfrm>
          <a:prstGeom prst="rect">
            <a:avLst/>
          </a:prstGeom>
        </p:spPr>
        <p:txBody>
          <a:bodyPr wrap="square" lIns="107116" tIns="53549" rIns="107116" bIns="53549">
            <a:spAutoFit/>
          </a:bodyPr>
          <a:lstStyle/>
          <a:p>
            <a:pPr algn="l"/>
            <a:r>
              <a:rPr lang="en-US" altLang="ko-KR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2. EQ Data </a:t>
            </a:r>
            <a:r>
              <a:rPr lang="ko-KR" altLang="en-US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용 </a:t>
            </a:r>
            <a:r>
              <a:rPr lang="en-US" altLang="ko-KR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UI </a:t>
            </a:r>
            <a:r>
              <a:rPr lang="ko-KR" altLang="en-US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생성</a:t>
            </a:r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983828"/>
              </p:ext>
            </p:extLst>
          </p:nvPr>
        </p:nvGraphicFramePr>
        <p:xfrm>
          <a:off x="5556618" y="115026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워크시트" showAsIcon="1" r:id="rId2" imgW="914400" imgH="771480" progId="Excel.Sheet.12">
                  <p:embed/>
                </p:oleObj>
              </mc:Choice>
              <mc:Fallback>
                <p:oleObj name="워크시트" showAsIcon="1" r:id="rId2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56618" y="115026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직사각형 7"/>
          <p:cNvSpPr/>
          <p:nvPr/>
        </p:nvSpPr>
        <p:spPr>
          <a:xfrm>
            <a:off x="5380060" y="1821704"/>
            <a:ext cx="4409892" cy="4031873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첨부 엑셀파일을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PAP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UI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창에 왼쪽 예시와 같이 띄워야 함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이때 </a:t>
            </a:r>
            <a:r>
              <a:rPr lang="en-US" altLang="ko-KR" sz="1600" spc="-3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eq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관련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DB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들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총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개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) reading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하여 값을 뿌려줘서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UI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생성시킴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(sheet2)</a:t>
            </a:r>
          </a:p>
          <a:p>
            <a:pPr marL="87312" lvl="0" algn="l"/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첨부에 주소 </a:t>
            </a:r>
            <a:r>
              <a:rPr lang="ko-KR" altLang="en-US" sz="1600" spc="-3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매핑되어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있음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87312" lvl="0" algn="l"/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여기서 뭔가 작업 후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“save”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를 하면 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r>
              <a:rPr lang="ko-KR" altLang="en-US" sz="1600" spc="-3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매핑되어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있는 주소에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insert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시킴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이때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data source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는 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en-US" altLang="ko-KR" sz="1600" spc="-3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StandardDS</a:t>
            </a:r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”</a:t>
            </a:r>
          </a:p>
          <a:p>
            <a:pPr marL="87312" lvl="0" algn="l"/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r>
              <a:rPr lang="en-US" altLang="ko-KR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spc="-3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또한 비정형 데이터가 있는 시트는 뒷장 방안에 따라 별도 저장</a:t>
            </a:r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endParaRPr lang="en-US" altLang="ko-KR" sz="1600" spc="-3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109558" y="1150268"/>
            <a:ext cx="5090792" cy="5385025"/>
            <a:chOff x="3986864" y="1123698"/>
            <a:chExt cx="5768207" cy="5385025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6864" y="1123698"/>
              <a:ext cx="5768207" cy="538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6010" y="1434094"/>
              <a:ext cx="5513227" cy="474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1580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 bwMode="white">
          <a:xfrm>
            <a:off x="109558" y="240423"/>
            <a:ext cx="9757989" cy="539031"/>
          </a:xfrm>
          <a:prstGeom prst="rect">
            <a:avLst/>
          </a:prstGeom>
        </p:spPr>
        <p:txBody>
          <a:bodyPr wrap="square" lIns="107116" tIns="53549" rIns="107116" bIns="53549">
            <a:spAutoFit/>
          </a:bodyPr>
          <a:lstStyle/>
          <a:p>
            <a:pPr algn="l"/>
            <a:r>
              <a:rPr lang="en-US" altLang="ko-KR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3. EQ Data </a:t>
            </a:r>
            <a:r>
              <a:rPr lang="ko-KR" altLang="en-US" sz="2800" b="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용 비정형 데이터 처리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79554" y="1100963"/>
            <a:ext cx="9132894" cy="4031873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87312" lvl="0" algn="l"/>
            <a:r>
              <a:rPr lang="en-US" altLang="ko-KR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검토요청</a:t>
            </a:r>
            <a:r>
              <a:rPr lang="en-US" altLang="ko-KR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pPr marL="87312" lvl="0" algn="l"/>
            <a:r>
              <a:rPr lang="en-US" altLang="ko-KR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대상</a:t>
            </a:r>
            <a:r>
              <a:rPr lang="en-US" altLang="ko-KR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앞장 첨부 엑셀파일 중</a:t>
            </a:r>
            <a:r>
              <a:rPr lang="en-US" altLang="ko-KR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아래 시트들은 </a:t>
            </a:r>
            <a:r>
              <a:rPr lang="en-US" altLang="ko-KR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graphic </a:t>
            </a:r>
            <a:r>
              <a:rPr lang="ko-KR" altLang="en-US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및 </a:t>
            </a:r>
            <a:r>
              <a:rPr lang="en-US" altLang="ko-KR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long text (</a:t>
            </a:r>
            <a:r>
              <a:rPr lang="ko-KR" altLang="en-US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비정형 데이터</a:t>
            </a:r>
            <a:r>
              <a:rPr lang="en-US" altLang="ko-KR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가 담겨있는데</a:t>
            </a:r>
            <a:r>
              <a:rPr lang="en-US" altLang="ko-KR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이것도 대상으로 </a:t>
            </a:r>
            <a:r>
              <a:rPr lang="en-US" altLang="ko-KR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data </a:t>
            </a:r>
            <a:r>
              <a:rPr lang="ko-KR" altLang="en-US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저장</a:t>
            </a:r>
            <a:r>
              <a:rPr lang="en-US" altLang="ko-KR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관리가 필요함</a:t>
            </a:r>
            <a:r>
              <a:rPr lang="en-US" altLang="ko-KR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87312" algn="l"/>
            <a:r>
              <a:rPr lang="en-US" altLang="ko-KR" sz="1600" u="sng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Vertical </a:t>
            </a:r>
            <a:r>
              <a:rPr lang="en-US" altLang="ko-KR" sz="1600" u="sng" spc="-30" dirty="0" err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Dwg</a:t>
            </a:r>
            <a:r>
              <a:rPr lang="en-US" altLang="ko-KR" sz="1600" u="sng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/ Horizontal </a:t>
            </a:r>
            <a:r>
              <a:rPr lang="en-US" altLang="ko-KR" sz="1600" u="sng" spc="-30" dirty="0" err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Dwg</a:t>
            </a:r>
            <a:r>
              <a:rPr lang="en-US" altLang="ko-KR" sz="1600" u="sng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/ Notes</a:t>
            </a:r>
          </a:p>
          <a:p>
            <a:pPr marL="87312" lvl="0" algn="l"/>
            <a:endParaRPr lang="en-US" altLang="ko-KR" sz="1600" spc="-3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r>
              <a:rPr lang="en-US" altLang="ko-KR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- 1</a:t>
            </a:r>
            <a:r>
              <a:rPr lang="ko-KR" altLang="en-US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안</a:t>
            </a:r>
            <a:r>
              <a:rPr lang="en-US" altLang="ko-KR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엑셀 시트를 파일 자체 저장함</a:t>
            </a:r>
            <a:endParaRPr lang="en-US" altLang="ko-KR" sz="1600" spc="-3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r>
              <a:rPr lang="en-US" altLang="ko-KR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en-US" altLang="ko-KR" sz="1600" spc="-30" dirty="0" err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eq</a:t>
            </a:r>
            <a:r>
              <a:rPr lang="en-US" altLang="ko-KR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DB </a:t>
            </a:r>
            <a:r>
              <a:rPr lang="ko-KR" altLang="en-US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에는 </a:t>
            </a:r>
            <a:r>
              <a:rPr lang="en-US" altLang="ko-KR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path </a:t>
            </a:r>
            <a:r>
              <a:rPr lang="ko-KR" altLang="en-US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만 있고</a:t>
            </a:r>
            <a:r>
              <a:rPr lang="en-US" altLang="ko-KR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pPr marL="87312" lvl="0" algn="l"/>
            <a:r>
              <a:rPr lang="en-US" altLang="ko-KR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- Storage </a:t>
            </a:r>
            <a:r>
              <a:rPr lang="ko-KR" altLang="en-US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공간 어딘가에 있는 파일을 불러와서 </a:t>
            </a:r>
            <a:r>
              <a:rPr lang="en-US" altLang="ko-KR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UI</a:t>
            </a:r>
            <a:r>
              <a:rPr lang="ko-KR" altLang="en-US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에 </a:t>
            </a:r>
            <a:r>
              <a:rPr lang="en-US" altLang="ko-KR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view </a:t>
            </a:r>
            <a:r>
              <a:rPr lang="ko-KR" altLang="en-US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생성 시킴</a:t>
            </a:r>
            <a:r>
              <a:rPr lang="en-US" altLang="ko-KR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87312" lvl="0" algn="l"/>
            <a:r>
              <a:rPr lang="en-US" altLang="ko-KR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저장 시에는 그 </a:t>
            </a:r>
            <a:r>
              <a:rPr lang="en-US" altLang="ko-KR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storage </a:t>
            </a:r>
            <a:r>
              <a:rPr lang="ko-KR" altLang="en-US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공간에 파일을 저장하는 개념</a:t>
            </a:r>
            <a:endParaRPr lang="en-US" altLang="ko-KR" sz="1600" spc="-3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endParaRPr lang="en-US" altLang="ko-KR" sz="1600" spc="-3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r>
              <a:rPr lang="ko-KR" altLang="en-US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또는</a:t>
            </a:r>
            <a:r>
              <a:rPr lang="en-US" altLang="ko-KR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,,,,,</a:t>
            </a:r>
          </a:p>
          <a:p>
            <a:pPr marL="87312" lvl="0" algn="l"/>
            <a:endParaRPr lang="en-US" altLang="ko-KR" sz="1600" spc="-3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r>
              <a:rPr lang="en-US" altLang="ko-KR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- 2</a:t>
            </a:r>
            <a:r>
              <a:rPr lang="ko-KR" altLang="en-US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안</a:t>
            </a:r>
            <a:r>
              <a:rPr lang="en-US" altLang="ko-KR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altLang="ko-KR" sz="1600" spc="-30" dirty="0" err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eq</a:t>
            </a:r>
            <a:r>
              <a:rPr lang="en-US" altLang="ko-KR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DB </a:t>
            </a:r>
            <a:r>
              <a:rPr lang="ko-KR" altLang="en-US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내에 엑셀파일 시스템 자체를 저장</a:t>
            </a:r>
            <a:endParaRPr lang="en-US" altLang="ko-KR" sz="1600" spc="-3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r>
              <a:rPr lang="en-US" altLang="ko-KR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- Item </a:t>
            </a:r>
            <a:r>
              <a:rPr lang="ko-KR" altLang="en-US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별로 있으나 </a:t>
            </a:r>
            <a:r>
              <a:rPr lang="en-US" altLang="ko-KR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revision </a:t>
            </a:r>
            <a:r>
              <a:rPr lang="ko-KR" altLang="en-US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시마다 저장됨</a:t>
            </a:r>
            <a:endParaRPr lang="en-US" altLang="ko-KR" sz="1600" spc="-3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endParaRPr lang="en-US" altLang="ko-KR" sz="1600" spc="-3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2" lvl="0" algn="l"/>
            <a:r>
              <a:rPr lang="en-US" altLang="ko-KR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기타 </a:t>
            </a:r>
            <a:r>
              <a:rPr lang="en-US" altLang="ko-KR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안 등</a:t>
            </a:r>
            <a:r>
              <a:rPr lang="en-US" altLang="ko-KR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,, </a:t>
            </a:r>
            <a:r>
              <a:rPr lang="ko-KR" altLang="en-US" sz="1600" spc="-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구현 방안 협의 필요</a:t>
            </a:r>
            <a:endParaRPr lang="en-US" altLang="ko-KR" sz="1600" spc="-3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864" y="1744911"/>
            <a:ext cx="1508150" cy="213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697" y="3959311"/>
            <a:ext cx="1596409" cy="226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96" y="2600587"/>
            <a:ext cx="1464690" cy="205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 bwMode="auto">
          <a:xfrm>
            <a:off x="377505" y="2306972"/>
            <a:ext cx="6207025" cy="116607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4625" marR="0" indent="-87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  <a:ea typeface="HY견명조" pitchFamily="18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402183" y="4072564"/>
            <a:ext cx="6182347" cy="58303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74625" marR="0" indent="-87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ko-KR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  <a:ea typeface="HY견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2401067"/>
      </p:ext>
    </p:extLst>
  </p:cSld>
  <p:clrMapOvr>
    <a:masterClrMapping/>
  </p:clrMapOvr>
</p:sld>
</file>

<file path=ppt/theme/theme1.xml><?xml version="1.0" encoding="utf-8"?>
<a:theme xmlns:a="http://schemas.openxmlformats.org/drawingml/2006/main" name="1_TCS template">
  <a:themeElements>
    <a:clrScheme name="TCS template 10">
      <a:dk1>
        <a:srgbClr val="000066"/>
      </a:dk1>
      <a:lt1>
        <a:srgbClr val="FFFFFF"/>
      </a:lt1>
      <a:dk2>
        <a:srgbClr val="0047AB"/>
      </a:dk2>
      <a:lt2>
        <a:srgbClr val="B2B2B2"/>
      </a:lt2>
      <a:accent1>
        <a:srgbClr val="4664C8"/>
      </a:accent1>
      <a:accent2>
        <a:srgbClr val="8EA1DE"/>
      </a:accent2>
      <a:accent3>
        <a:srgbClr val="FFFFFF"/>
      </a:accent3>
      <a:accent4>
        <a:srgbClr val="000056"/>
      </a:accent4>
      <a:accent5>
        <a:srgbClr val="B0B8E0"/>
      </a:accent5>
      <a:accent6>
        <a:srgbClr val="8091C9"/>
      </a:accent6>
      <a:hlink>
        <a:srgbClr val="CCCCFF"/>
      </a:hlink>
      <a:folHlink>
        <a:srgbClr val="EAEAEA"/>
      </a:folHlink>
    </a:clrScheme>
    <a:fontScheme name="TCS template">
      <a:majorFont>
        <a:latin typeface="Lucida Sans Unicode"/>
        <a:ea typeface="HY견명조"/>
        <a:cs typeface=""/>
      </a:majorFont>
      <a:minorFont>
        <a:latin typeface="Lucida Sans Unicode"/>
        <a:ea typeface="HY견명조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rmAutofit fontScale="47500" lnSpcReduction="20000"/>
      </a:bodyPr>
      <a:lstStyle>
        <a:defPPr marL="174625" marR="0" indent="-87313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Char char="•"/>
          <a:tabLst/>
          <a:defRPr kumimoji="0" sz="1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  <a:ea typeface="HY견명조" pitchFamily="18" charset="-127"/>
          </a:defRPr>
        </a:defPPr>
      </a:lstStyle>
    </a:spDef>
    <a:ln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solidFill>
          <a:schemeClr val="tx2">
            <a:lumMod val="40000"/>
            <a:lumOff val="60000"/>
          </a:schemeClr>
        </a:solidFill>
        <a:ln w="6350">
          <a:noFill/>
          <a:miter lim="800000"/>
          <a:headEnd/>
          <a:tailEnd/>
        </a:ln>
      </a:spPr>
      <a:bodyPr wrap="square" lIns="0" tIns="53561" rIns="0" bIns="53561" anchor="ctr">
        <a:noAutofit/>
      </a:bodyPr>
      <a:lstStyle>
        <a:defPPr latinLnBrk="1">
          <a:spcBef>
            <a:spcPts val="0"/>
          </a:spcBef>
          <a:spcAft>
            <a:spcPts val="1056"/>
          </a:spcAft>
          <a:defRPr kumimoji="1" sz="1600" b="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anose="02030600000101010101" pitchFamily="18" charset="-127"/>
            <a:ea typeface="HY견고딕" panose="02030600000101010101" pitchFamily="18" charset="-127"/>
            <a:cs typeface="Arial" panose="020B0604020202020204" pitchFamily="34" charset="0"/>
            <a:sym typeface="Wingdings" panose="05000000000000000000" pitchFamily="2" charset="2"/>
          </a:defRPr>
        </a:defPPr>
      </a:lstStyle>
    </a:txDef>
  </a:objectDefaults>
  <a:extraClrSchemeLst>
    <a:extraClrScheme>
      <a:clrScheme name="TC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C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7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56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8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0047AB"/>
        </a:accent1>
        <a:accent2>
          <a:srgbClr val="4664C8"/>
        </a:accent2>
        <a:accent3>
          <a:srgbClr val="FFFFFF"/>
        </a:accent3>
        <a:accent4>
          <a:srgbClr val="000056"/>
        </a:accent4>
        <a:accent5>
          <a:srgbClr val="AAB1D2"/>
        </a:accent5>
        <a:accent6>
          <a:srgbClr val="3F5AB5"/>
        </a:accent6>
        <a:hlink>
          <a:srgbClr val="CCCC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9">
        <a:dk1>
          <a:srgbClr val="000066"/>
        </a:dk1>
        <a:lt1>
          <a:srgbClr val="FFFFFF"/>
        </a:lt1>
        <a:dk2>
          <a:srgbClr val="000066"/>
        </a:dk2>
        <a:lt2>
          <a:srgbClr val="B2B2B2"/>
        </a:lt2>
        <a:accent1>
          <a:srgbClr val="0047AB"/>
        </a:accent1>
        <a:accent2>
          <a:srgbClr val="4664C8"/>
        </a:accent2>
        <a:accent3>
          <a:srgbClr val="FFFFFF"/>
        </a:accent3>
        <a:accent4>
          <a:srgbClr val="000056"/>
        </a:accent4>
        <a:accent5>
          <a:srgbClr val="AAB1D2"/>
        </a:accent5>
        <a:accent6>
          <a:srgbClr val="3F5AB5"/>
        </a:accent6>
        <a:hlink>
          <a:srgbClr val="CCCC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10">
        <a:dk1>
          <a:srgbClr val="000066"/>
        </a:dk1>
        <a:lt1>
          <a:srgbClr val="FFFFFF"/>
        </a:lt1>
        <a:dk2>
          <a:srgbClr val="0047AB"/>
        </a:dk2>
        <a:lt2>
          <a:srgbClr val="B2B2B2"/>
        </a:lt2>
        <a:accent1>
          <a:srgbClr val="4664C8"/>
        </a:accent1>
        <a:accent2>
          <a:srgbClr val="8EA1DE"/>
        </a:accent2>
        <a:accent3>
          <a:srgbClr val="FFFFFF"/>
        </a:accent3>
        <a:accent4>
          <a:srgbClr val="000056"/>
        </a:accent4>
        <a:accent5>
          <a:srgbClr val="B0B8E0"/>
        </a:accent5>
        <a:accent6>
          <a:srgbClr val="8091C9"/>
        </a:accent6>
        <a:hlink>
          <a:srgbClr val="CCCC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CS template 11">
        <a:dk1>
          <a:srgbClr val="000066"/>
        </a:dk1>
        <a:lt1>
          <a:srgbClr val="FFFFFF"/>
        </a:lt1>
        <a:dk2>
          <a:srgbClr val="0047AB"/>
        </a:dk2>
        <a:lt2>
          <a:srgbClr val="5F5F5F"/>
        </a:lt2>
        <a:accent1>
          <a:srgbClr val="4664C8"/>
        </a:accent1>
        <a:accent2>
          <a:srgbClr val="8EA1DE"/>
        </a:accent2>
        <a:accent3>
          <a:srgbClr val="FFFFFF"/>
        </a:accent3>
        <a:accent4>
          <a:srgbClr val="000056"/>
        </a:accent4>
        <a:accent5>
          <a:srgbClr val="B0B8E0"/>
        </a:accent5>
        <a:accent6>
          <a:srgbClr val="8091C9"/>
        </a:accent6>
        <a:hlink>
          <a:srgbClr val="CCCC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penT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Arial"/>
        <a:ea typeface="돋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algn="ctr">
          <a:solidFill>
            <a:schemeClr val="bg1">
              <a:lumMod val="50000"/>
            </a:schemeClr>
          </a:solidFill>
          <a:miter lim="800000"/>
          <a:headEnd/>
          <a:tailEnd/>
        </a:ln>
      </a:spPr>
      <a:bodyPr lIns="54000" tIns="46800" rIns="54000" bIns="46800" anchor="ctr"/>
      <a:lstStyle>
        <a:defPPr eaLnBrk="1" hangingPunct="1">
          <a:spcBef>
            <a:spcPct val="0"/>
          </a:spcBef>
          <a:buFont typeface="Wingdings" pitchFamily="2" charset="2"/>
          <a:buNone/>
          <a:defRPr kumimoji="0" sz="1100" b="1" smtClean="0">
            <a:latin typeface="맑은 고딕" pitchFamily="50" charset="-127"/>
            <a:ea typeface="맑은 고딕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돋움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TCS template</Template>
  <TotalTime>201579</TotalTime>
  <Words>513</Words>
  <Application>Microsoft Office PowerPoint</Application>
  <PresentationFormat>A4 용지(210x297mm)</PresentationFormat>
  <Paragraphs>114</Paragraphs>
  <Slides>6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6" baseType="lpstr">
      <vt:lpstr>HY견고딕</vt:lpstr>
      <vt:lpstr>HY헤드라인M</vt:lpstr>
      <vt:lpstr>맑은 고딕</vt:lpstr>
      <vt:lpstr>삼성고딕 M</vt:lpstr>
      <vt:lpstr>Arial</vt:lpstr>
      <vt:lpstr>Lucida Sans Unicode</vt:lpstr>
      <vt:lpstr>Wingdings</vt:lpstr>
      <vt:lpstr>1_TCS template</vt:lpstr>
      <vt:lpstr>1_OpenTide</vt:lpstr>
      <vt:lpstr>워크시트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 – Sub title  –   Prepared for Client Name Date</dc:title>
  <dc:creator>user</dc:creator>
  <cp:lastModifiedBy>GeunHo Song</cp:lastModifiedBy>
  <cp:revision>6276</cp:revision>
  <cp:lastPrinted>2018-08-08T02:03:27Z</cp:lastPrinted>
  <dcterms:created xsi:type="dcterms:W3CDTF">2008-08-26T06:05:02Z</dcterms:created>
  <dcterms:modified xsi:type="dcterms:W3CDTF">2021-03-22T08:32:53Z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5C58129F-E5B8-477A-9B38-B3E54BFA04C8}" pid="2">
    <vt:lpwstr>732BBEC068B16E02B3FF996FD6544A926558BF53919107C2C4187DEB7A64BB04</vt:lpwstr>
  </property>
  <property fmtid="{D5CDD505-2E9C-101B-9397-08002B2CF9AE}" pid="2" name="NSCPROP">
    <vt:lpwstr>NSCCustomProperty</vt:lpwstr>
  </property>
  <property fmtid="{D5CDD505-2E9C-101B-9397-08002B2CF9AE}" pid="3" name="NSCPROP_SA">
    <vt:lpwstr>\\66.10.103.36\Eng'g IT\00. GENERAL\01. 과제\02. 미래기술 과제\03. 배관 Auto Routing 최적화_이정규 선임\01. 메인자료\Auto Routing.pptx</vt:lpwstr>
  </property>
</Properties>
</file>