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256" r:id="rId6"/>
    <p:sldId id="571" r:id="rId7"/>
    <p:sldId id="570" r:id="rId8"/>
    <p:sldId id="569" r:id="rId9"/>
    <p:sldId id="572" r:id="rId10"/>
    <p:sldId id="510" r:id="rId11"/>
  </p:sldIdLst>
  <p:sldSz cx="10080625" cy="6840538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0">
          <p15:clr>
            <a:srgbClr val="A4A3A4"/>
          </p15:clr>
        </p15:guide>
        <p15:guide id="2" pos="2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89"/>
    <a:srgbClr val="FFB84F"/>
    <a:srgbClr val="B3D9FF"/>
    <a:srgbClr val="A3D1FF"/>
    <a:srgbClr val="99CCFF"/>
    <a:srgbClr val="6699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2" autoAdjust="0"/>
    <p:restoredTop sz="99559" autoAdjust="0"/>
  </p:normalViewPr>
  <p:slideViewPr>
    <p:cSldViewPr>
      <p:cViewPr varScale="1">
        <p:scale>
          <a:sx n="111" d="100"/>
          <a:sy n="111" d="100"/>
        </p:scale>
        <p:origin x="1170" y="102"/>
      </p:cViewPr>
      <p:guideLst>
        <p:guide orient="horz" pos="680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234" y="-72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0E11C-96E5-485D-AEA7-28DBEB361275}" type="datetimeFigureOut">
              <a:rPr lang="ko-KR" altLang="en-US" smtClean="0"/>
              <a:pPr/>
              <a:t>2018-05-31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188F4-F5CF-461C-8762-AC371E54F2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9387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14326-0A8F-4F9D-AF8B-419BD50AB0D6}" type="datetimeFigureOut">
              <a:rPr lang="ko-KR" altLang="en-US" smtClean="0"/>
              <a:pPr/>
              <a:t>2018-05-31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744538"/>
            <a:ext cx="54832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14B12-F93E-4437-AA44-AB83255E00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1024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37956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altLang="ko-KR" sz="1200" dirty="0"/>
          </a:p>
          <a:p>
            <a:pPr defTabSz="837956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altLang="ko-KR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14B12-F93E-4437-AA44-AB83255E0068}" type="slidenum">
              <a:rPr lang="ko-KR" altLang="en-US" smtClean="0"/>
              <a:pPr/>
              <a:t>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0945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1"/>
            <a:endParaRPr lang="ko-KR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14B12-F93E-4437-AA44-AB83255E0068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812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1"/>
            <a:endParaRPr lang="ko-KR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14B12-F93E-4437-AA44-AB83255E0068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812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1"/>
            <a:endParaRPr lang="ko-KR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14B12-F93E-4437-AA44-AB83255E0068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812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1"/>
            <a:endParaRPr lang="ko-KR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14B12-F93E-4437-AA44-AB83255E0068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812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14B12-F93E-4437-AA44-AB83255E0068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1894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276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20121487\Downloads\CI\CI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4" y="6651955"/>
            <a:ext cx="1080000" cy="144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바닥글 개체 틀 1"/>
          <p:cNvSpPr txBox="1">
            <a:spLocks/>
          </p:cNvSpPr>
          <p:nvPr userDrawn="1"/>
        </p:nvSpPr>
        <p:spPr>
          <a:xfrm>
            <a:off x="1259892" y="6643260"/>
            <a:ext cx="8528938" cy="152349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defPPr>
              <a:defRPr lang="ko-KR"/>
            </a:defPPr>
            <a:lvl1pPr algn="r" fontAlgn="ctr">
              <a:lnSpc>
                <a:spcPct val="110000"/>
              </a:lnSpc>
              <a:defRPr sz="900">
                <a:solidFill>
                  <a:schemeClr val="bg2"/>
                </a:solidFill>
                <a:latin typeface="맑은 고딕" pitchFamily="50" charset="-127"/>
                <a:ea typeface="맑은 고딕" pitchFamily="50" charset="-127"/>
              </a:defRPr>
            </a:lvl1pPr>
            <a:lvl2pPr algn="ctr" fontAlgn="ctr">
              <a:lnSpc>
                <a:spcPct val="110000"/>
              </a:lnSpc>
              <a:defRPr sz="13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2pPr>
            <a:lvl3pPr algn="ctr" fontAlgn="ctr">
              <a:lnSpc>
                <a:spcPct val="110000"/>
              </a:lnSpc>
              <a:defRPr sz="13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3pPr>
            <a:lvl4pPr algn="ctr" fontAlgn="ctr">
              <a:lnSpc>
                <a:spcPct val="110000"/>
              </a:lnSpc>
              <a:defRPr sz="13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4pPr>
            <a:lvl5pPr algn="ctr" fontAlgn="ctr">
              <a:lnSpc>
                <a:spcPct val="110000"/>
              </a:lnSpc>
              <a:defRPr sz="13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5pPr>
            <a:lvl6pPr>
              <a:defRPr sz="13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6pPr>
            <a:lvl7pPr>
              <a:defRPr sz="13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7pPr>
            <a:lvl8pPr>
              <a:defRPr sz="13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8pPr>
            <a:lvl9pPr>
              <a:defRPr sz="13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/>
            <a:r>
              <a:rPr lang="en-US" altLang="ko-KR" sz="900" b="0" i="0" u="none" strike="noStrike" kern="1200" spc="-30" baseline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rPr>
              <a:t>This document is intended solely for the named addressee and may contain information that is confidential and privileged or otherwise strictly protected from disclosure.</a:t>
            </a:r>
            <a:endParaRPr lang="ko-KR" altLang="en-US" sz="1100" b="0" spc="-30" baseline="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406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DB978E0F-9EC2-473F-BF44-A2F8B8CE733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60312" y="0"/>
            <a:ext cx="9360000" cy="430900"/>
          </a:xfrm>
          <a:prstGeom prst="rect">
            <a:avLst/>
          </a:prstGeom>
          <a:solidFill>
            <a:srgbClr val="1B2E5A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ko-KR" altLang="ko-KR" sz="1800" dirty="0">
              <a:ea typeface="맑은 고딕" pitchFamily="50" charset="-127"/>
            </a:endParaRPr>
          </a:p>
        </p:txBody>
      </p:sp>
      <p:sp>
        <p:nvSpPr>
          <p:cNvPr id="8" name="Rectangle 18"/>
          <p:cNvSpPr>
            <a:spLocks noChangeArrowheads="1"/>
          </p:cNvSpPr>
          <p:nvPr userDrawn="1"/>
        </p:nvSpPr>
        <p:spPr bwMode="auto">
          <a:xfrm>
            <a:off x="9694046" y="6642490"/>
            <a:ext cx="29815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1000" b="1" smtClean="0">
                <a:latin typeface="맑은 고딕" pitchFamily="50" charset="-127"/>
                <a:ea typeface="맑은 고딕" pitchFamily="50" charset="-127"/>
              </a:rPr>
              <a:pPr algn="r" eaLnBrk="0" fontAlgn="b" latinLnBrk="0" hangingPunct="0"/>
              <a:t>‹#›</a:t>
            </a:fld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/5</a:t>
            </a:r>
          </a:p>
        </p:txBody>
      </p:sp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60312" y="56538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0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360312" y="503937"/>
            <a:ext cx="9360000" cy="318924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indent="0" eaLnBrk="1" latinLnBrk="0" hangingPunct="1">
              <a:buFontTx/>
              <a:buNone/>
              <a:defRPr sz="1600" b="1" baseline="0"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ko-KR" altLang="en-US" dirty="0"/>
              <a:t>헤드라인 </a:t>
            </a:r>
            <a:r>
              <a:rPr lang="en-US" altLang="ko-KR" dirty="0"/>
              <a:t>(</a:t>
            </a:r>
            <a:r>
              <a:rPr lang="ko-KR" altLang="en-US" dirty="0"/>
              <a:t>한글</a:t>
            </a:r>
            <a:r>
              <a:rPr lang="en-US" altLang="ko-KR" dirty="0"/>
              <a:t>: HY</a:t>
            </a:r>
            <a:r>
              <a:rPr lang="ko-KR" altLang="en-US" dirty="0"/>
              <a:t>헤드라인</a:t>
            </a:r>
            <a:r>
              <a:rPr lang="en-US" altLang="ko-KR" dirty="0"/>
              <a:t>M, </a:t>
            </a:r>
            <a:r>
              <a:rPr lang="ko-KR" altLang="en-US" dirty="0"/>
              <a:t>영문</a:t>
            </a:r>
            <a:r>
              <a:rPr lang="en-US" altLang="ko-KR" dirty="0"/>
              <a:t>: Arial, 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7487796" y="87316"/>
            <a:ext cx="2232516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5290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4EBE0330-7197-474C-B25A-6DE0DD42B7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60312" y="0"/>
            <a:ext cx="9360000" cy="430900"/>
          </a:xfrm>
          <a:prstGeom prst="rect">
            <a:avLst/>
          </a:prstGeom>
          <a:solidFill>
            <a:srgbClr val="1B2E5A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ko-KR" altLang="ko-KR" sz="1800" dirty="0">
              <a:ea typeface="맑은 고딕" pitchFamily="50" charset="-127"/>
            </a:endParaRPr>
          </a:p>
        </p:txBody>
      </p:sp>
      <p:sp>
        <p:nvSpPr>
          <p:cNvPr id="8" name="Rectangle 18"/>
          <p:cNvSpPr>
            <a:spLocks noChangeArrowheads="1"/>
          </p:cNvSpPr>
          <p:nvPr userDrawn="1"/>
        </p:nvSpPr>
        <p:spPr bwMode="auto">
          <a:xfrm>
            <a:off x="9705896" y="6642490"/>
            <a:ext cx="302968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1000" b="1" smtClean="0">
                <a:latin typeface="맑은 고딕" pitchFamily="50" charset="-127"/>
                <a:ea typeface="맑은 고딕" pitchFamily="50" charset="-127"/>
              </a:rPr>
              <a:pPr algn="r" eaLnBrk="0" fontAlgn="b" latinLnBrk="0" hangingPunct="0"/>
              <a:t>‹#›</a:t>
            </a:fld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/#</a:t>
            </a:r>
          </a:p>
        </p:txBody>
      </p:sp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60312" y="56538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0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360312" y="503937"/>
            <a:ext cx="9360000" cy="318924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indent="0" eaLnBrk="1" latinLnBrk="0" hangingPunct="1">
              <a:buFontTx/>
              <a:buNone/>
              <a:defRPr sz="1600" b="1" baseline="0"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ko-KR" altLang="en-US" dirty="0"/>
              <a:t>헤드라인 </a:t>
            </a:r>
            <a:r>
              <a:rPr lang="en-US" altLang="ko-KR" dirty="0"/>
              <a:t>(</a:t>
            </a:r>
            <a:r>
              <a:rPr lang="ko-KR" altLang="en-US" dirty="0"/>
              <a:t>한글</a:t>
            </a:r>
            <a:r>
              <a:rPr lang="en-US" altLang="ko-KR" dirty="0"/>
              <a:t>: HY</a:t>
            </a:r>
            <a:r>
              <a:rPr lang="ko-KR" altLang="en-US" dirty="0"/>
              <a:t>헤드라인</a:t>
            </a:r>
            <a:r>
              <a:rPr lang="en-US" altLang="ko-KR" dirty="0"/>
              <a:t>M, </a:t>
            </a:r>
            <a:r>
              <a:rPr lang="ko-KR" altLang="en-US" dirty="0"/>
              <a:t>영문</a:t>
            </a:r>
            <a:r>
              <a:rPr lang="en-US" altLang="ko-KR" dirty="0"/>
              <a:t>: Arial, 16pt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7487796" y="87316"/>
            <a:ext cx="2232516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sp>
        <p:nvSpPr>
          <p:cNvPr id="13" name="바닥글 개체 틀 1"/>
          <p:cNvSpPr txBox="1">
            <a:spLocks/>
          </p:cNvSpPr>
          <p:nvPr userDrawn="1"/>
        </p:nvSpPr>
        <p:spPr>
          <a:xfrm>
            <a:off x="1259892" y="6643260"/>
            <a:ext cx="4002698" cy="152349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defPPr>
              <a:defRPr lang="ko-KR"/>
            </a:defPPr>
            <a:lvl1pPr algn="r" fontAlgn="ctr">
              <a:lnSpc>
                <a:spcPct val="110000"/>
              </a:lnSpc>
              <a:defRPr sz="900">
                <a:solidFill>
                  <a:schemeClr val="bg2"/>
                </a:solidFill>
                <a:latin typeface="맑은 고딕" pitchFamily="50" charset="-127"/>
                <a:ea typeface="맑은 고딕" pitchFamily="50" charset="-127"/>
              </a:defRPr>
            </a:lvl1pPr>
            <a:lvl2pPr algn="ctr" fontAlgn="ctr">
              <a:lnSpc>
                <a:spcPct val="110000"/>
              </a:lnSpc>
              <a:defRPr sz="13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2pPr>
            <a:lvl3pPr algn="ctr" fontAlgn="ctr">
              <a:lnSpc>
                <a:spcPct val="110000"/>
              </a:lnSpc>
              <a:defRPr sz="13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3pPr>
            <a:lvl4pPr algn="ctr" fontAlgn="ctr">
              <a:lnSpc>
                <a:spcPct val="110000"/>
              </a:lnSpc>
              <a:defRPr sz="13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4pPr>
            <a:lvl5pPr algn="ctr" fontAlgn="ctr">
              <a:lnSpc>
                <a:spcPct val="110000"/>
              </a:lnSpc>
              <a:defRPr sz="13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5pPr>
            <a:lvl6pPr>
              <a:defRPr sz="13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6pPr>
            <a:lvl7pPr>
              <a:defRPr sz="13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7pPr>
            <a:lvl8pPr>
              <a:defRPr sz="13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8pPr>
            <a:lvl9pPr>
              <a:defRPr sz="13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lvl="0" algn="l"/>
            <a:r>
              <a:rPr lang="ko-KR" altLang="ko-KR" dirty="0">
                <a:solidFill>
                  <a:schemeClr val="bg2"/>
                </a:solidFill>
              </a:rPr>
              <a:t>이 정보</a:t>
            </a:r>
            <a:r>
              <a:rPr lang="en-US" altLang="ko-KR" dirty="0">
                <a:solidFill>
                  <a:schemeClr val="bg2"/>
                </a:solidFill>
              </a:rPr>
              <a:t>(</a:t>
            </a:r>
            <a:r>
              <a:rPr lang="ko-KR" altLang="ko-KR" dirty="0">
                <a:solidFill>
                  <a:schemeClr val="bg2"/>
                </a:solidFill>
              </a:rPr>
              <a:t>문서</a:t>
            </a:r>
            <a:r>
              <a:rPr lang="en-US" altLang="ko-KR" dirty="0">
                <a:solidFill>
                  <a:schemeClr val="bg2"/>
                </a:solidFill>
              </a:rPr>
              <a:t>)</a:t>
            </a:r>
            <a:r>
              <a:rPr lang="ko-KR" altLang="ko-KR" dirty="0">
                <a:solidFill>
                  <a:schemeClr val="bg2"/>
                </a:solidFill>
              </a:rPr>
              <a:t>는 대림산업의 자산으로서</a:t>
            </a:r>
            <a:r>
              <a:rPr lang="en-US" altLang="ko-KR" dirty="0">
                <a:solidFill>
                  <a:schemeClr val="bg2"/>
                </a:solidFill>
              </a:rPr>
              <a:t>, </a:t>
            </a:r>
            <a:r>
              <a:rPr lang="ko-KR" altLang="ko-KR" dirty="0">
                <a:solidFill>
                  <a:schemeClr val="bg2"/>
                </a:solidFill>
              </a:rPr>
              <a:t>허가 없는 사외반출을 금지합니다</a:t>
            </a:r>
            <a:r>
              <a:rPr lang="en-US" altLang="ko-KR" dirty="0">
                <a:solidFill>
                  <a:schemeClr val="bg2"/>
                </a:solidFill>
              </a:rPr>
              <a:t>.</a:t>
            </a:r>
            <a:endParaRPr lang="ko-KR" altLang="ko-KR" dirty="0">
              <a:solidFill>
                <a:schemeClr val="bg2"/>
              </a:solidFill>
            </a:endParaRPr>
          </a:p>
        </p:txBody>
      </p:sp>
      <p:pic>
        <p:nvPicPr>
          <p:cNvPr id="15" name="Picture 2" descr="C:\Users\20121487\Downloads\CI\CI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4" y="6651955"/>
            <a:ext cx="1080000" cy="144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17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60312" y="56538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7487796" y="87316"/>
            <a:ext cx="2232516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0207373"/>
              </p:ext>
            </p:extLst>
          </p:nvPr>
        </p:nvGraphicFramePr>
        <p:xfrm>
          <a:off x="351407" y="447675"/>
          <a:ext cx="9393808" cy="27229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16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0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0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6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70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22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 err="1">
                          <a:latin typeface="+mj-ea"/>
                          <a:ea typeface="+mj-ea"/>
                        </a:rPr>
                        <a:t>시스템명</a:t>
                      </a:r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</a:rPr>
                        <a:t>No.</a:t>
                      </a:r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페이지명</a:t>
                      </a:r>
                    </a:p>
                  </a:txBody>
                  <a:tcPr marL="36000" marR="3600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직사각형 15"/>
          <p:cNvSpPr/>
          <p:nvPr userDrawn="1"/>
        </p:nvSpPr>
        <p:spPr bwMode="auto">
          <a:xfrm>
            <a:off x="348170" y="727398"/>
            <a:ext cx="6960393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페이지 구성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 userDrawn="1"/>
        </p:nvSpPr>
        <p:spPr bwMode="auto">
          <a:xfrm>
            <a:off x="348170" y="967805"/>
            <a:ext cx="6960393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 userDrawn="1"/>
        </p:nvSpPr>
        <p:spPr bwMode="auto">
          <a:xfrm>
            <a:off x="7308564" y="727398"/>
            <a:ext cx="2431317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설명</a:t>
            </a:r>
          </a:p>
        </p:txBody>
      </p:sp>
      <p:sp>
        <p:nvSpPr>
          <p:cNvPr id="19" name="직사각형 18"/>
          <p:cNvSpPr/>
          <p:nvPr userDrawn="1"/>
        </p:nvSpPr>
        <p:spPr bwMode="auto">
          <a:xfrm>
            <a:off x="7308564" y="967805"/>
            <a:ext cx="2431317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609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962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6" r:id="rId4"/>
    <p:sldLayoutId id="2147483657" r:id="rId5"/>
  </p:sldLayoutIdLst>
  <p:txStyles>
    <p:titleStyle>
      <a:lvl1pPr algn="ctr" defTabSz="914400" rtl="0" eaLnBrk="1" latinLnBrk="1" hangingPunct="1">
        <a:spcBef>
          <a:spcPct val="0"/>
        </a:spcBef>
        <a:buNone/>
        <a:defRPr kumimoji="1" lang="ko-KR" altLang="en-US" sz="1600" b="1" kern="1200" baseline="0">
          <a:solidFill>
            <a:schemeClr val="tx1"/>
          </a:solidFill>
          <a:latin typeface="Arial" pitchFamily="34" charset="0"/>
          <a:ea typeface="HY헤드라인M" pitchFamily="18" charset="-127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SzPct val="70000"/>
        <a:buFont typeface="Wingdings" pitchFamily="2" charset="2"/>
        <a:buChar char=""/>
        <a:defRPr kumimoji="1" lang="ko-KR" altLang="en-US" sz="12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11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kumimoji="1" lang="ko-KR" altLang="en-US" sz="10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9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kumimoji="1" lang="ko-KR" altLang="en-US" sz="1400" kern="1200">
          <a:solidFill>
            <a:schemeClr val="tx1"/>
          </a:solidFill>
          <a:latin typeface="+mn-lt"/>
          <a:ea typeface="돋움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 idx="4294967295"/>
          </p:nvPr>
        </p:nvSpPr>
        <p:spPr>
          <a:xfrm>
            <a:off x="357294" y="1944105"/>
            <a:ext cx="9360000" cy="565146"/>
          </a:xfrm>
          <a:prstGeom prst="rect">
            <a:avLst/>
          </a:prstGeom>
        </p:spPr>
        <p:txBody>
          <a:bodyPr lIns="36000" tIns="36000" rIns="36000" bIns="36000" anchor="b"/>
          <a:lstStyle/>
          <a:p>
            <a:pPr algn="l" eaLnBrk="0" fontAlgn="base" hangingPunct="0">
              <a:spcAft>
                <a:spcPct val="0"/>
              </a:spcAft>
            </a:pPr>
            <a:r>
              <a:rPr kumimoji="0" lang="en-US" altLang="ko-KR" sz="3600" b="0" spc="-120" dirty="0">
                <a:solidFill>
                  <a:srgbClr val="002040"/>
                </a:solidFill>
              </a:rPr>
              <a:t>Internet Explorer Setting Guide</a:t>
            </a:r>
            <a:endParaRPr kumimoji="0" lang="ko-KR" altLang="en-US" sz="3600" b="0" spc="-120" dirty="0">
              <a:solidFill>
                <a:srgbClr val="002040"/>
              </a:solidFill>
            </a:endParaRPr>
          </a:p>
        </p:txBody>
      </p:sp>
      <p:sp>
        <p:nvSpPr>
          <p:cNvPr id="7" name="직사각형 6"/>
          <p:cNvSpPr/>
          <p:nvPr/>
        </p:nvSpPr>
        <p:spPr bwMode="auto">
          <a:xfrm>
            <a:off x="5757294" y="2896091"/>
            <a:ext cx="3960000" cy="2936446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rtlCol="0" anchor="ctr"/>
          <a:lstStyle/>
          <a:p>
            <a:pPr algn="ctr" eaLnBrk="0" latinLnBrk="0" hangingPunct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텍스트 개체 틀 2"/>
          <p:cNvSpPr txBox="1">
            <a:spLocks/>
          </p:cNvSpPr>
          <p:nvPr/>
        </p:nvSpPr>
        <p:spPr>
          <a:xfrm>
            <a:off x="5937290" y="3098150"/>
            <a:ext cx="3600000" cy="2658026"/>
          </a:xfrm>
          <a:prstGeom prst="rect">
            <a:avLst/>
          </a:prstGeom>
        </p:spPr>
        <p:txBody>
          <a:bodyPr lIns="36000" tIns="36000" rIns="36000" bIns="36000">
            <a:spAutoFit/>
          </a:bodyPr>
          <a:lstStyle>
            <a:defPPr>
              <a:defRPr lang="ko-KR"/>
            </a:defPPr>
            <a:lvl1pPr marL="133350" indent="-133350">
              <a:spcBef>
                <a:spcPts val="1200"/>
              </a:spcBef>
              <a:buSzPct val="70000"/>
              <a:buFont typeface="Wingdings" pitchFamily="2" charset="2"/>
              <a:buChar char="n"/>
              <a:defRPr kumimoji="1" sz="1400" b="1">
                <a:latin typeface="맑은 고딕" pitchFamily="50" charset="-127"/>
                <a:ea typeface="맑은 고딕" pitchFamily="50" charset="-127"/>
              </a:defRPr>
            </a:lvl1pPr>
            <a:lvl2pPr marL="312738" lvl="1" indent="-134938">
              <a:spcBef>
                <a:spcPts val="300"/>
              </a:spcBef>
              <a:buFont typeface="맑은 고딕" pitchFamily="50" charset="-127"/>
              <a:buChar char="–"/>
              <a:defRPr kumimoji="1" sz="1300">
                <a:latin typeface="맑은 고딕" pitchFamily="50" charset="-127"/>
                <a:ea typeface="맑은 고딕" pitchFamily="50" charset="-127"/>
              </a:defRPr>
            </a:lvl2pPr>
            <a:lvl3pPr marL="490538" lvl="2" indent="-133350">
              <a:spcBef>
                <a:spcPts val="300"/>
              </a:spcBef>
              <a:buFont typeface="Arial" pitchFamily="34" charset="0"/>
              <a:buChar char="•"/>
              <a:defRPr kumimoji="1" sz="1000">
                <a:latin typeface="맑은 고딕" pitchFamily="50" charset="-127"/>
                <a:ea typeface="맑은 고딕" pitchFamily="50" charset="-127"/>
              </a:defRPr>
            </a:lvl3pPr>
            <a:lvl4pPr marL="668338" indent="-133350">
              <a:spcBef>
                <a:spcPts val="300"/>
              </a:spcBef>
              <a:buFont typeface="Times New Roman" pitchFamily="18" charset="0"/>
              <a:buChar char="»"/>
              <a:defRPr kumimoji="1" sz="900">
                <a:latin typeface="맑은 고딕" pitchFamily="50" charset="-127"/>
                <a:ea typeface="맑은 고딕" pitchFamily="50" charset="-127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1400">
                <a:ea typeface="돋움" pitchFamily="50" charset="-127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180975" indent="-180975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GB" altLang="ko-KR" dirty="0"/>
              <a:t>Compatibility View</a:t>
            </a:r>
            <a:br>
              <a:rPr lang="en-GB" altLang="ko-KR" dirty="0"/>
            </a:br>
            <a:r>
              <a:rPr lang="en-GB" altLang="ko-KR" dirty="0"/>
              <a:t>(</a:t>
            </a:r>
            <a:r>
              <a:rPr lang="ko-KR" altLang="en-US" dirty="0"/>
              <a:t>호환성 보기 설정</a:t>
            </a:r>
            <a:r>
              <a:rPr lang="en-US" altLang="ko-KR" dirty="0"/>
              <a:t>)</a:t>
            </a:r>
            <a:r>
              <a:rPr lang="en-GB" altLang="ko-KR" dirty="0"/>
              <a:t> </a:t>
            </a:r>
          </a:p>
          <a:p>
            <a:pPr marL="180975" indent="-180975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GB" altLang="ko-KR" dirty="0"/>
              <a:t>Add to Trusted Site</a:t>
            </a:r>
            <a:br>
              <a:rPr lang="en-US" altLang="ko-KR" dirty="0"/>
            </a:br>
            <a:r>
              <a:rPr lang="en-US" altLang="ko-KR" dirty="0"/>
              <a:t>(</a:t>
            </a:r>
            <a:r>
              <a:rPr lang="ko-KR" altLang="en-US" dirty="0"/>
              <a:t>신뢰할 수 있는 사이트 추가</a:t>
            </a:r>
            <a:r>
              <a:rPr lang="en-US" altLang="ko-KR" dirty="0"/>
              <a:t>)</a:t>
            </a:r>
            <a:r>
              <a:rPr lang="en-GB" altLang="ko-KR" dirty="0"/>
              <a:t> </a:t>
            </a:r>
          </a:p>
          <a:p>
            <a:pPr marL="180975" indent="-180975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ko-KR" dirty="0"/>
              <a:t>Set Automatic login</a:t>
            </a:r>
            <a:br>
              <a:rPr lang="en-US" altLang="ko-KR" dirty="0"/>
            </a:br>
            <a:r>
              <a:rPr lang="en-US" altLang="ko-KR" dirty="0"/>
              <a:t>(</a:t>
            </a:r>
            <a:r>
              <a:rPr lang="ko-KR" altLang="en-US" dirty="0"/>
              <a:t>자동 로그인</a:t>
            </a:r>
            <a:r>
              <a:rPr lang="en-US" altLang="ko-KR" dirty="0"/>
              <a:t>)</a:t>
            </a:r>
          </a:p>
          <a:p>
            <a:pPr marL="180975" indent="-180975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ko-KR" dirty="0"/>
              <a:t>Set local Intranet</a:t>
            </a:r>
            <a:br>
              <a:rPr lang="en-US" altLang="ko-KR" dirty="0"/>
            </a:br>
            <a:r>
              <a:rPr lang="en-US" altLang="ko-KR" dirty="0"/>
              <a:t>(</a:t>
            </a:r>
            <a:r>
              <a:rPr lang="ko-KR" altLang="en-US" dirty="0"/>
              <a:t>로컬 인터넷 설정</a:t>
            </a:r>
            <a:r>
              <a:rPr lang="en-US" altLang="ko-KR" dirty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49033" y="2736193"/>
            <a:ext cx="1376522" cy="349702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【 Contents】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60312" y="3211113"/>
            <a:ext cx="1015269" cy="288147"/>
          </a:xfrm>
          <a:prstGeom prst="rect">
            <a:avLst/>
          </a:prstGeom>
        </p:spPr>
        <p:txBody>
          <a:bodyPr wrap="none" lIns="36000" tIns="36000" rIns="36000" bIns="360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dirty="0">
                <a:latin typeface="맑은 고딕" pitchFamily="50" charset="-127"/>
                <a:ea typeface="맑은 고딕" pitchFamily="50" charset="-127"/>
              </a:rPr>
              <a:t>2018-05-14</a:t>
            </a:r>
            <a:endParaRPr kumimoji="1" lang="ko-KR" altLang="en-US" sz="1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051C52-C3BC-4C75-A999-FA6D94AEE8B9}"/>
              </a:ext>
            </a:extLst>
          </p:cNvPr>
          <p:cNvSpPr txBox="1"/>
          <p:nvPr/>
        </p:nvSpPr>
        <p:spPr>
          <a:xfrm>
            <a:off x="351189" y="1763732"/>
            <a:ext cx="8238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solidFill>
                  <a:schemeClr val="bg1">
                    <a:lumMod val="7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효성 </a:t>
            </a:r>
            <a:r>
              <a:rPr lang="en-US" altLang="ko-KR" sz="1200" b="1" dirty="0">
                <a:solidFill>
                  <a:schemeClr val="bg1">
                    <a:lumMod val="7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VINA </a:t>
            </a:r>
            <a:r>
              <a:rPr lang="ko-KR" altLang="en-US" sz="1200" b="1" dirty="0">
                <a:solidFill>
                  <a:schemeClr val="bg1">
                    <a:lumMod val="7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 관리 시스템</a:t>
            </a: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9A497520-3380-4FDB-AC50-CA9667F7A7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189" y="1475306"/>
            <a:ext cx="1495238" cy="3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797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5"/>
          <p:cNvSpPr>
            <a:spLocks noGrp="1"/>
          </p:cNvSpPr>
          <p:nvPr>
            <p:ph type="title"/>
          </p:nvPr>
        </p:nvSpPr>
        <p:spPr>
          <a:xfrm>
            <a:off x="360312" y="56538"/>
            <a:ext cx="4038267" cy="318924"/>
          </a:xfrm>
        </p:spPr>
        <p:txBody>
          <a:bodyPr/>
          <a:lstStyle/>
          <a:p>
            <a:r>
              <a:rPr lang="en-US" altLang="ko-KR" dirty="0"/>
              <a:t>1. Compatibility View(</a:t>
            </a:r>
            <a:r>
              <a:rPr lang="ko-KR" altLang="en-US" dirty="0"/>
              <a:t>호환성 보기 설정</a:t>
            </a:r>
            <a:r>
              <a:rPr lang="en-US" altLang="ko-KR" dirty="0"/>
              <a:t>) </a:t>
            </a:r>
            <a:endParaRPr lang="ko-KR" altLang="en-US" sz="1400" dirty="0"/>
          </a:p>
        </p:txBody>
      </p:sp>
      <p:grpSp>
        <p:nvGrpSpPr>
          <p:cNvPr id="10" name="그룹 9"/>
          <p:cNvGrpSpPr/>
          <p:nvPr/>
        </p:nvGrpSpPr>
        <p:grpSpPr>
          <a:xfrm>
            <a:off x="395796" y="5442857"/>
            <a:ext cx="9341814" cy="1001748"/>
            <a:chOff x="395796" y="5580509"/>
            <a:chExt cx="9289032" cy="900100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863848" y="5580509"/>
              <a:ext cx="8820980" cy="900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36000" rIns="36000" bIns="36000" rtlCol="0" anchor="ctr"/>
            <a:lstStyle/>
            <a:p>
              <a:pPr marL="228600" lvl="0" indent="-228600" latinLnBrk="0">
                <a:buFont typeface="+mj-lt"/>
                <a:buAutoNum type="arabicPeriod"/>
              </a:pP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Click the ‘Tools’(</a:t>
              </a:r>
              <a:r>
                <a:rPr lang="ko-KR" altLang="en-US" sz="1200" dirty="0">
                  <a:latin typeface="맑은 고딕" pitchFamily="50" charset="-127"/>
                  <a:ea typeface="맑은 고딕" pitchFamily="50" charset="-127"/>
                </a:rPr>
                <a:t>도구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) -&gt; Tools</a:t>
              </a:r>
            </a:p>
            <a:p>
              <a:pPr marL="228600" lvl="0" indent="-228600" latinLnBrk="0">
                <a:buFont typeface="+mj-lt"/>
                <a:buAutoNum type="arabicPeriod"/>
              </a:pP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Click the ‘Compatibility View Setting’(</a:t>
              </a:r>
              <a:r>
                <a:rPr lang="ko-KR" altLang="en-US" sz="1200" dirty="0">
                  <a:latin typeface="맑은 고딕" pitchFamily="50" charset="-127"/>
                  <a:ea typeface="맑은 고딕" pitchFamily="50" charset="-127"/>
                </a:rPr>
                <a:t>호환성보기설정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)</a:t>
              </a:r>
            </a:p>
            <a:p>
              <a:pPr marL="228600" indent="-228600" latinLnBrk="0">
                <a:buFont typeface="+mj-lt"/>
                <a:buAutoNum type="arabicPeriod"/>
              </a:pP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Add this website to the zone : </a:t>
              </a:r>
              <a:r>
                <a:rPr lang="en-US" altLang="ko-KR" sz="1200" b="1" dirty="0">
                  <a:latin typeface="맑은 고딕" pitchFamily="50" charset="-127"/>
                  <a:ea typeface="맑은 고딕" pitchFamily="50" charset="-127"/>
                </a:rPr>
                <a:t>hsdh2.com</a:t>
              </a:r>
              <a:endParaRPr lang="en-US" altLang="ko-KR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95796" y="5580509"/>
              <a:ext cx="468052" cy="9001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lIns="36000" tIns="36000" rIns="36000" bIns="36000" rtlCol="0" anchor="ctr"/>
            <a:lstStyle/>
            <a:p>
              <a:pPr algn="ctr" latinLnBrk="0"/>
              <a:r>
                <a:rPr lang="en-US" altLang="ko-KR" sz="1200" dirty="0" err="1">
                  <a:latin typeface="맑은 고딕" pitchFamily="50" charset="-127"/>
                  <a:ea typeface="맑은 고딕" pitchFamily="50" charset="-127"/>
                </a:rPr>
                <a:t>Desc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pic>
        <p:nvPicPr>
          <p:cNvPr id="13" name="그림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6258" y="1224025"/>
            <a:ext cx="2486025" cy="331236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직사각형 1"/>
          <p:cNvSpPr/>
          <p:nvPr/>
        </p:nvSpPr>
        <p:spPr bwMode="auto">
          <a:xfrm>
            <a:off x="3666258" y="3096233"/>
            <a:ext cx="2412268" cy="216024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5820271" y="1224025"/>
            <a:ext cx="332012" cy="1818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en-US" altLang="ko-KR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6624488" y="1224025"/>
            <a:ext cx="2457450" cy="2756535"/>
            <a:chOff x="5307661" y="910875"/>
            <a:chExt cx="2457450" cy="2756535"/>
          </a:xfrm>
        </p:grpSpPr>
        <p:pic>
          <p:nvPicPr>
            <p:cNvPr id="14" name="그림 13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7661" y="910875"/>
              <a:ext cx="2457450" cy="275653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7" name="TextBox 16"/>
            <p:cNvSpPr txBox="1"/>
            <p:nvPr/>
          </p:nvSpPr>
          <p:spPr>
            <a:xfrm>
              <a:off x="5441881" y="1602491"/>
              <a:ext cx="593159" cy="1153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 anchor="ctr" anchorCtr="0">
              <a:noAutofit/>
            </a:bodyPr>
            <a:lstStyle/>
            <a:p>
              <a:pPr latinLnBrk="0"/>
              <a:r>
                <a:rPr lang="en-US" altLang="ko-KR" sz="700" dirty="0">
                  <a:latin typeface="맑은 고딕" pitchFamily="50" charset="-127"/>
                  <a:ea typeface="맑은 고딕" pitchFamily="50" charset="-127"/>
                </a:rPr>
                <a:t>hsdh2.com</a:t>
              </a:r>
              <a:endParaRPr lang="ko-KR" altLang="en-US" sz="700" b="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436356" y="1921500"/>
              <a:ext cx="593159" cy="1153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 anchor="ctr" anchorCtr="0">
              <a:noAutofit/>
            </a:bodyPr>
            <a:lstStyle/>
            <a:p>
              <a:pPr latinLnBrk="0"/>
              <a:r>
                <a:rPr lang="en-US" altLang="ko-KR" sz="700" dirty="0">
                  <a:latin typeface="맑은 고딕" pitchFamily="50" charset="-127"/>
                  <a:ea typeface="맑은 고딕" pitchFamily="50" charset="-127"/>
                </a:rPr>
                <a:t>hsdh2.com</a:t>
              </a:r>
              <a:endParaRPr lang="ko-KR" altLang="en-US" sz="700" b="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6" name="직사각형 15"/>
          <p:cNvSpPr/>
          <p:nvPr/>
        </p:nvSpPr>
        <p:spPr bwMode="auto">
          <a:xfrm>
            <a:off x="8749926" y="1225937"/>
            <a:ext cx="332012" cy="1818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en-US" altLang="ko-KR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96"/>
          <a:stretch/>
        </p:blipFill>
        <p:spPr bwMode="auto">
          <a:xfrm>
            <a:off x="323788" y="1225937"/>
            <a:ext cx="2893545" cy="538148"/>
          </a:xfrm>
          <a:prstGeom prst="rect">
            <a:avLst/>
          </a:prstGeom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9" name="직사각형 18"/>
          <p:cNvSpPr/>
          <p:nvPr/>
        </p:nvSpPr>
        <p:spPr bwMode="auto">
          <a:xfrm>
            <a:off x="2159992" y="1545494"/>
            <a:ext cx="360040" cy="216024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2885321" y="1224025"/>
            <a:ext cx="332012" cy="1818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en-US" altLang="ko-KR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41546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5"/>
          <p:cNvSpPr>
            <a:spLocks noGrp="1"/>
          </p:cNvSpPr>
          <p:nvPr>
            <p:ph type="title"/>
          </p:nvPr>
        </p:nvSpPr>
        <p:spPr>
          <a:xfrm>
            <a:off x="360312" y="56538"/>
            <a:ext cx="4988207" cy="318924"/>
          </a:xfrm>
        </p:spPr>
        <p:txBody>
          <a:bodyPr/>
          <a:lstStyle/>
          <a:p>
            <a:r>
              <a:rPr lang="en-US" altLang="ko-KR" dirty="0"/>
              <a:t>2. Add to Trusted Site(</a:t>
            </a:r>
            <a:r>
              <a:rPr lang="ko-KR" altLang="en-US" dirty="0"/>
              <a:t>신뢰할 수 있는 사이트 추가</a:t>
            </a:r>
            <a:r>
              <a:rPr lang="en-US" altLang="ko-KR" dirty="0"/>
              <a:t>)</a:t>
            </a:r>
            <a:endParaRPr lang="ko-KR" altLang="en-US" sz="1400" dirty="0"/>
          </a:p>
        </p:txBody>
      </p:sp>
      <p:grpSp>
        <p:nvGrpSpPr>
          <p:cNvPr id="10" name="그룹 9"/>
          <p:cNvGrpSpPr/>
          <p:nvPr/>
        </p:nvGrpSpPr>
        <p:grpSpPr>
          <a:xfrm>
            <a:off x="395796" y="5442857"/>
            <a:ext cx="9341814" cy="1001748"/>
            <a:chOff x="395796" y="5580509"/>
            <a:chExt cx="9289032" cy="900100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863848" y="5580509"/>
              <a:ext cx="8820980" cy="900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36000" rIns="36000" bIns="36000" rtlCol="0" anchor="ctr"/>
            <a:lstStyle/>
            <a:p>
              <a:pPr marL="228600" lvl="0" indent="-228600" latinLnBrk="0">
                <a:buFont typeface="+mj-lt"/>
                <a:buAutoNum type="arabicPeriod"/>
              </a:pP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Click the ‘Tools(</a:t>
              </a:r>
              <a:r>
                <a:rPr lang="ko-KR" altLang="en-US" sz="1200" dirty="0">
                  <a:latin typeface="맑은 고딕" pitchFamily="50" charset="-127"/>
                  <a:ea typeface="맑은 고딕" pitchFamily="50" charset="-127"/>
                </a:rPr>
                <a:t>도구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)’ -&gt; Tools</a:t>
              </a:r>
            </a:p>
            <a:p>
              <a:pPr marL="228600" lvl="0" indent="-228600" latinLnBrk="0">
                <a:buFont typeface="+mj-lt"/>
                <a:buAutoNum type="arabicPeriod"/>
              </a:pP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Click the ‘Internet Options(</a:t>
              </a:r>
              <a:r>
                <a:rPr lang="ko-KR" altLang="en-US" sz="1200" dirty="0">
                  <a:latin typeface="맑은 고딕" pitchFamily="50" charset="-127"/>
                  <a:ea typeface="맑은 고딕" pitchFamily="50" charset="-127"/>
                </a:rPr>
                <a:t>인터넷 옵션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)’</a:t>
              </a:r>
            </a:p>
            <a:p>
              <a:pPr marL="228600" indent="-228600" latinLnBrk="0">
                <a:buFont typeface="+mj-lt"/>
                <a:buAutoNum type="arabicPeriod"/>
              </a:pP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Click the ‘security(</a:t>
              </a:r>
              <a:r>
                <a:rPr lang="ko-KR" altLang="en-US" sz="1200" dirty="0">
                  <a:latin typeface="맑은 고딕" pitchFamily="50" charset="-127"/>
                  <a:ea typeface="맑은 고딕" pitchFamily="50" charset="-127"/>
                </a:rPr>
                <a:t>보안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)’ -&gt; Trust Sites(</a:t>
              </a:r>
              <a:r>
                <a:rPr lang="ko-KR" altLang="en-US" sz="1200" dirty="0">
                  <a:latin typeface="맑은 고딕" pitchFamily="50" charset="-127"/>
                  <a:ea typeface="맑은 고딕" pitchFamily="50" charset="-127"/>
                </a:rPr>
                <a:t>신뢰할 수 있는 사이트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) -&gt; Site(</a:t>
              </a:r>
              <a:r>
                <a:rPr lang="ko-KR" altLang="en-US" sz="1200" dirty="0">
                  <a:latin typeface="맑은 고딕" pitchFamily="50" charset="-127"/>
                  <a:ea typeface="맑은 고딕" pitchFamily="50" charset="-127"/>
                </a:rPr>
                <a:t>사이트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)</a:t>
              </a:r>
            </a:p>
            <a:p>
              <a:pPr marL="228600" lvl="0" indent="-228600" latinLnBrk="0">
                <a:buFont typeface="+mj-lt"/>
                <a:buAutoNum type="arabicPeriod"/>
              </a:pP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Add this website to the zone(</a:t>
              </a:r>
              <a:r>
                <a:rPr lang="ko-KR" altLang="en-US" sz="1200" dirty="0">
                  <a:latin typeface="맑은 고딕" pitchFamily="50" charset="-127"/>
                  <a:ea typeface="맑은 고딕" pitchFamily="50" charset="-127"/>
                </a:rPr>
                <a:t>영역에 웹사이트 추가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) : </a:t>
              </a:r>
              <a:r>
                <a:rPr lang="en-US" altLang="ko-KR" sz="1200" b="1" dirty="0">
                  <a:latin typeface="맑은 고딕" pitchFamily="50" charset="-127"/>
                  <a:ea typeface="맑은 고딕" pitchFamily="50" charset="-127"/>
                </a:rPr>
                <a:t>*.hsdh2.com</a:t>
              </a:r>
              <a:endParaRPr lang="en-US" altLang="ko-KR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95796" y="5580509"/>
              <a:ext cx="468052" cy="9001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lIns="36000" tIns="36000" rIns="36000" bIns="36000" rtlCol="0" anchor="ctr"/>
            <a:lstStyle/>
            <a:p>
              <a:pPr algn="ctr" latinLnBrk="0"/>
              <a:r>
                <a:rPr lang="en-US" altLang="ko-KR" sz="1200" dirty="0" err="1">
                  <a:latin typeface="맑은 고딕" pitchFamily="50" charset="-127"/>
                  <a:ea typeface="맑은 고딕" pitchFamily="50" charset="-127"/>
                </a:rPr>
                <a:t>Desc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4" name="직사각형 3"/>
          <p:cNvSpPr/>
          <p:nvPr/>
        </p:nvSpPr>
        <p:spPr bwMode="auto">
          <a:xfrm>
            <a:off x="2592040" y="2304407"/>
            <a:ext cx="396044" cy="12937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3" name="그림 1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" r="1509"/>
          <a:stretch/>
        </p:blipFill>
        <p:spPr bwMode="auto">
          <a:xfrm>
            <a:off x="935856" y="1676640"/>
            <a:ext cx="2304256" cy="3026180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15" name="그림 1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67"/>
          <a:stretch/>
        </p:blipFill>
        <p:spPr bwMode="auto">
          <a:xfrm>
            <a:off x="3528144" y="1687526"/>
            <a:ext cx="2628292" cy="3348372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2" name="직사각형 1"/>
          <p:cNvSpPr/>
          <p:nvPr/>
        </p:nvSpPr>
        <p:spPr bwMode="auto">
          <a:xfrm>
            <a:off x="2916076" y="1676640"/>
            <a:ext cx="332012" cy="1818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en-US" altLang="ko-KR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5832400" y="1680782"/>
            <a:ext cx="332012" cy="1818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en-US" altLang="ko-KR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 bwMode="auto">
          <a:xfrm>
            <a:off x="4644268" y="2256644"/>
            <a:ext cx="540060" cy="468052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8956772" y="1662515"/>
            <a:ext cx="332012" cy="1818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en-US" altLang="ko-KR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96"/>
          <a:stretch/>
        </p:blipFill>
        <p:spPr bwMode="auto">
          <a:xfrm>
            <a:off x="467804" y="867741"/>
            <a:ext cx="2756189" cy="538148"/>
          </a:xfrm>
          <a:prstGeom prst="rect">
            <a:avLst/>
          </a:prstGeom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5" name="직사각형 24"/>
          <p:cNvSpPr/>
          <p:nvPr/>
        </p:nvSpPr>
        <p:spPr bwMode="auto">
          <a:xfrm>
            <a:off x="2166652" y="1187298"/>
            <a:ext cx="360040" cy="216024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2891981" y="865829"/>
            <a:ext cx="332012" cy="1818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en-US" altLang="ko-KR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B81810D0-8715-4962-A65D-9BD096A88A63}"/>
              </a:ext>
            </a:extLst>
          </p:cNvPr>
          <p:cNvGrpSpPr/>
          <p:nvPr/>
        </p:nvGrpSpPr>
        <p:grpSpPr>
          <a:xfrm>
            <a:off x="6552480" y="1678484"/>
            <a:ext cx="2736304" cy="2185925"/>
            <a:chOff x="6552480" y="1678484"/>
            <a:chExt cx="2736304" cy="2185925"/>
          </a:xfrm>
        </p:grpSpPr>
        <p:grpSp>
          <p:nvGrpSpPr>
            <p:cNvPr id="7" name="그룹 6"/>
            <p:cNvGrpSpPr/>
            <p:nvPr/>
          </p:nvGrpSpPr>
          <p:grpSpPr>
            <a:xfrm>
              <a:off x="6552480" y="1678484"/>
              <a:ext cx="2736304" cy="2185925"/>
              <a:chOff x="6444468" y="865829"/>
              <a:chExt cx="2736304" cy="2185925"/>
            </a:xfrm>
          </p:grpSpPr>
          <p:pic>
            <p:nvPicPr>
              <p:cNvPr id="17" name="그림 16"/>
              <p:cNvPicPr/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974" r="6172" b="31211"/>
              <a:stretch/>
            </p:blipFill>
            <p:spPr bwMode="auto">
              <a:xfrm>
                <a:off x="6444468" y="865829"/>
                <a:ext cx="2736304" cy="2185925"/>
              </a:xfrm>
              <a:prstGeom prst="rect">
                <a:avLst/>
              </a:prstGeom>
              <a:noFill/>
              <a:ln w="6350" cmpd="sng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pic>
          <p:sp>
            <p:nvSpPr>
              <p:cNvPr id="19" name="TextBox 18"/>
              <p:cNvSpPr txBox="1"/>
              <p:nvPr/>
            </p:nvSpPr>
            <p:spPr>
              <a:xfrm>
                <a:off x="6615153" y="1621100"/>
                <a:ext cx="861393" cy="12515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36000" tIns="0" rIns="36000" bIns="0" rtlCol="0" anchor="ctr" anchorCtr="0">
                <a:noAutofit/>
              </a:bodyPr>
              <a:lstStyle/>
              <a:p>
                <a:pPr latinLnBrk="0"/>
                <a:r>
                  <a:rPr lang="en-US" altLang="ko-KR" sz="800" b="0" dirty="0">
                    <a:latin typeface="맑은 고딕" pitchFamily="50" charset="-127"/>
                    <a:ea typeface="맑은 고딕" pitchFamily="50" charset="-127"/>
                  </a:rPr>
                  <a:t>*.</a:t>
                </a:r>
                <a:r>
                  <a:rPr lang="en-US" altLang="ko-KR" sz="800" dirty="0">
                    <a:latin typeface="맑은 고딕" pitchFamily="50" charset="-127"/>
                    <a:ea typeface="맑은 고딕" pitchFamily="50" charset="-127"/>
                  </a:rPr>
                  <a:t>hsdh2.com</a:t>
                </a:r>
                <a:endParaRPr lang="ko-KR" altLang="en-US" sz="800" b="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607533" y="1958841"/>
                <a:ext cx="861393" cy="15245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36000" tIns="0" rIns="36000" bIns="0" rtlCol="0" anchor="ctr" anchorCtr="0">
                <a:noAutofit/>
              </a:bodyPr>
              <a:lstStyle/>
              <a:p>
                <a:pPr latinLnBrk="0"/>
                <a:r>
                  <a:rPr lang="en-US" altLang="ko-KR" sz="800" b="0" dirty="0">
                    <a:latin typeface="맑은 고딕" pitchFamily="50" charset="-127"/>
                    <a:ea typeface="맑은 고딕" pitchFamily="50" charset="-127"/>
                  </a:rPr>
                  <a:t>*.</a:t>
                </a:r>
                <a:r>
                  <a:rPr lang="en-US" altLang="ko-KR" sz="800" dirty="0">
                    <a:latin typeface="맑은 고딕" pitchFamily="50" charset="-127"/>
                    <a:ea typeface="맑은 고딕" pitchFamily="50" charset="-127"/>
                  </a:rPr>
                  <a:t>hsdh2.com</a:t>
                </a:r>
                <a:endParaRPr lang="ko-KR" altLang="en-US" sz="800" b="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3" name="직사각형 22"/>
              <p:cNvSpPr/>
              <p:nvPr/>
            </p:nvSpPr>
            <p:spPr bwMode="auto">
              <a:xfrm>
                <a:off x="6607532" y="1958842"/>
                <a:ext cx="861393" cy="152450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/>
            </p:spPr>
            <p:txBody>
              <a:bodyPr lIns="36000" tIns="36000" rIns="36000" bIns="36000" rtlCol="0" anchor="ctr"/>
              <a:lstStyle/>
              <a:p>
                <a:pPr algn="ctr" latinLnBrk="0">
                  <a:spcBef>
                    <a:spcPct val="50000"/>
                  </a:spcBef>
                </a:pPr>
                <a:endParaRPr lang="ko-KR" altLang="en-US" sz="1200" b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6" name="직선 화살표 연결선 5"/>
              <p:cNvCxnSpPr/>
              <p:nvPr/>
            </p:nvCxnSpPr>
            <p:spPr>
              <a:xfrm flipH="1">
                <a:off x="7468926" y="1765930"/>
                <a:ext cx="1243794" cy="269137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48F59E76-C818-4F91-AD02-A4D27820F9D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t="12082"/>
            <a:stretch/>
          </p:blipFill>
          <p:spPr>
            <a:xfrm>
              <a:off x="6669103" y="3297017"/>
              <a:ext cx="120317" cy="130967"/>
            </a:xfrm>
            <a:prstGeom prst="rect">
              <a:avLst/>
            </a:prstGeom>
            <a:ln w="22225">
              <a:solidFill>
                <a:srgbClr val="FF0000"/>
              </a:solidFill>
            </a:ln>
          </p:spPr>
        </p:pic>
      </p:grpSp>
      <p:sp>
        <p:nvSpPr>
          <p:cNvPr id="16" name="말풍선: 모서리가 둥근 사각형 15">
            <a:extLst>
              <a:ext uri="{FF2B5EF4-FFF2-40B4-BE49-F238E27FC236}">
                <a16:creationId xmlns:a16="http://schemas.microsoft.com/office/drawing/2014/main" id="{CC54D0E5-13A1-40ED-8A1C-109C4293FF16}"/>
              </a:ext>
            </a:extLst>
          </p:cNvPr>
          <p:cNvSpPr/>
          <p:nvPr/>
        </p:nvSpPr>
        <p:spPr bwMode="auto">
          <a:xfrm>
            <a:off x="6789420" y="3528281"/>
            <a:ext cx="879184" cy="272773"/>
          </a:xfrm>
          <a:prstGeom prst="wedgeRoundRectCallout">
            <a:avLst>
              <a:gd name="adj1" fmla="val -54480"/>
              <a:gd name="adj2" fmla="val -7943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Check 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안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함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93718D62-4D72-4CF2-BE33-16B2412A9B37}"/>
              </a:ext>
            </a:extLst>
          </p:cNvPr>
          <p:cNvSpPr/>
          <p:nvPr/>
        </p:nvSpPr>
        <p:spPr bwMode="auto">
          <a:xfrm>
            <a:off x="8948796" y="1676640"/>
            <a:ext cx="332012" cy="1818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en-US" altLang="ko-KR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5735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5"/>
          <p:cNvSpPr>
            <a:spLocks noGrp="1"/>
          </p:cNvSpPr>
          <p:nvPr>
            <p:ph type="title"/>
          </p:nvPr>
        </p:nvSpPr>
        <p:spPr>
          <a:xfrm>
            <a:off x="360312" y="56538"/>
            <a:ext cx="4142398" cy="318924"/>
          </a:xfrm>
        </p:spPr>
        <p:txBody>
          <a:bodyPr/>
          <a:lstStyle/>
          <a:p>
            <a:r>
              <a:rPr lang="en-US" altLang="ko-KR" dirty="0"/>
              <a:t>3. Set Automatic login (</a:t>
            </a:r>
            <a:r>
              <a:rPr lang="ko-KR" altLang="en-US" dirty="0"/>
              <a:t>자동 로그인 설정</a:t>
            </a:r>
            <a:r>
              <a:rPr lang="en-US" altLang="ko-KR" dirty="0"/>
              <a:t>)</a:t>
            </a:r>
          </a:p>
        </p:txBody>
      </p:sp>
      <p:grpSp>
        <p:nvGrpSpPr>
          <p:cNvPr id="10" name="그룹 9"/>
          <p:cNvGrpSpPr/>
          <p:nvPr/>
        </p:nvGrpSpPr>
        <p:grpSpPr>
          <a:xfrm>
            <a:off x="395796" y="5442857"/>
            <a:ext cx="9341814" cy="1001748"/>
            <a:chOff x="395796" y="5580509"/>
            <a:chExt cx="9289032" cy="900100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863848" y="5580509"/>
              <a:ext cx="8820980" cy="900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36000" rIns="36000" bIns="36000" rtlCol="0" anchor="ctr"/>
            <a:lstStyle/>
            <a:p>
              <a:pPr marL="228600" indent="-228600" latinLnBrk="0">
                <a:buFont typeface="+mj-lt"/>
                <a:buAutoNum type="arabicPeriod"/>
              </a:pP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Click the ‘Tools(</a:t>
              </a:r>
              <a:r>
                <a:rPr lang="ko-KR" altLang="en-US" sz="1200" dirty="0">
                  <a:latin typeface="맑은 고딕" pitchFamily="50" charset="-127"/>
                  <a:ea typeface="맑은 고딕" pitchFamily="50" charset="-127"/>
                </a:rPr>
                <a:t>도구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)’ -&gt; Tools</a:t>
              </a:r>
            </a:p>
            <a:p>
              <a:pPr marL="228600" lvl="0" indent="-228600" latinLnBrk="0">
                <a:buFont typeface="+mj-lt"/>
                <a:buAutoNum type="arabicPeriod"/>
              </a:pP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Click the ‘Internet Options(</a:t>
              </a:r>
              <a:r>
                <a:rPr lang="ko-KR" altLang="en-US" sz="1200" dirty="0">
                  <a:latin typeface="맑은 고딕" pitchFamily="50" charset="-127"/>
                  <a:ea typeface="맑은 고딕" pitchFamily="50" charset="-127"/>
                </a:rPr>
                <a:t>인터넷 옵션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)’</a:t>
              </a:r>
            </a:p>
            <a:p>
              <a:pPr marL="228600" indent="-228600" latinLnBrk="0">
                <a:buFont typeface="+mj-lt"/>
                <a:buAutoNum type="arabicPeriod"/>
              </a:pP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Click the ‘security(</a:t>
              </a:r>
              <a:r>
                <a:rPr lang="ko-KR" altLang="en-US" sz="1200" dirty="0">
                  <a:latin typeface="맑은 고딕" pitchFamily="50" charset="-127"/>
                  <a:ea typeface="맑은 고딕" pitchFamily="50" charset="-127"/>
                </a:rPr>
                <a:t>보안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)’ -&gt; Trust Sites(</a:t>
              </a:r>
              <a:r>
                <a:rPr lang="ko-KR" altLang="en-US" sz="1200" dirty="0">
                  <a:latin typeface="맑은 고딕" pitchFamily="50" charset="-127"/>
                  <a:ea typeface="맑은 고딕" pitchFamily="50" charset="-127"/>
                </a:rPr>
                <a:t>신뢰할 수 있는 사이트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) -&gt; Custom Level(</a:t>
              </a:r>
              <a:r>
                <a:rPr lang="ko-KR" altLang="en-US" sz="1200" dirty="0">
                  <a:latin typeface="맑은 고딕" pitchFamily="50" charset="-127"/>
                  <a:ea typeface="맑은 고딕" pitchFamily="50" charset="-127"/>
                </a:rPr>
                <a:t>사용자 지정 수준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)</a:t>
              </a:r>
            </a:p>
            <a:p>
              <a:pPr marL="228600" lvl="0" indent="-228600" latinLnBrk="0">
                <a:buFont typeface="+mj-lt"/>
                <a:buAutoNum type="arabicPeriod"/>
              </a:pP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Find and Check “Automatic logon with current user name and password( </a:t>
              </a:r>
              <a:r>
                <a:rPr lang="ko-KR" altLang="en-US" sz="1200" dirty="0">
                  <a:latin typeface="맑은 고딕" pitchFamily="50" charset="-127"/>
                  <a:ea typeface="맑은 고딕" pitchFamily="50" charset="-127"/>
                </a:rPr>
                <a:t>현재 사용자 이름 및 암호를 사용하여 자동으로 로그온 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)” and Click “OK”</a:t>
              </a: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95796" y="5580509"/>
              <a:ext cx="468052" cy="9001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lIns="36000" tIns="36000" rIns="36000" bIns="36000" rtlCol="0" anchor="ctr"/>
            <a:lstStyle/>
            <a:p>
              <a:pPr algn="ctr" latinLnBrk="0"/>
              <a:r>
                <a:rPr lang="en-US" altLang="ko-KR" sz="1200" dirty="0" err="1">
                  <a:latin typeface="맑은 고딕" pitchFamily="50" charset="-127"/>
                  <a:ea typeface="맑은 고딕" pitchFamily="50" charset="-127"/>
                </a:rPr>
                <a:t>Desc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pic>
        <p:nvPicPr>
          <p:cNvPr id="13" name="그림 1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36" r="2273" b="6521"/>
          <a:stretch/>
        </p:blipFill>
        <p:spPr bwMode="auto">
          <a:xfrm>
            <a:off x="3592436" y="1173299"/>
            <a:ext cx="3096344" cy="3867150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20" name="직사각형 19"/>
          <p:cNvSpPr/>
          <p:nvPr/>
        </p:nvSpPr>
        <p:spPr bwMode="auto">
          <a:xfrm>
            <a:off x="6356768" y="1160630"/>
            <a:ext cx="332012" cy="1818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en-US" altLang="ko-KR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582048" y="1930829"/>
            <a:ext cx="2802079" cy="3361648"/>
            <a:chOff x="431696" y="2216299"/>
            <a:chExt cx="2664296" cy="3361648"/>
          </a:xfrm>
        </p:grpSpPr>
        <p:pic>
          <p:nvPicPr>
            <p:cNvPr id="16" name="그림 15"/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34"/>
            <a:stretch/>
          </p:blipFill>
          <p:spPr bwMode="auto">
            <a:xfrm>
              <a:off x="431696" y="2229575"/>
              <a:ext cx="2664296" cy="3348372"/>
            </a:xfrm>
            <a:prstGeom prst="rect">
              <a:avLst/>
            </a:prstGeom>
            <a:noFill/>
            <a:ln w="6350" cmpd="sng">
              <a:solidFill>
                <a:srgbClr val="000000"/>
              </a:solidFill>
              <a:miter lim="800000"/>
              <a:headEnd/>
              <a:tailEnd/>
            </a:ln>
            <a:effectLst/>
          </p:spPr>
        </p:pic>
        <p:sp>
          <p:nvSpPr>
            <p:cNvPr id="18" name="직사각형 17"/>
            <p:cNvSpPr/>
            <p:nvPr/>
          </p:nvSpPr>
          <p:spPr bwMode="auto">
            <a:xfrm>
              <a:off x="2763337" y="2216299"/>
              <a:ext cx="332012" cy="18186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lIns="36000" tIns="36000" rIns="36000" bIns="36000" rtlCol="0" anchor="ctr"/>
            <a:lstStyle/>
            <a:p>
              <a:pPr algn="ctr" latinLnBrk="0">
                <a:spcBef>
                  <a:spcPct val="50000"/>
                </a:spcBef>
              </a:pPr>
              <a:r>
                <a:rPr lang="en-US" altLang="ko-KR" sz="1200" b="1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3</a:t>
              </a:r>
              <a:endParaRPr lang="ko-KR" altLang="en-US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9" name="직사각형 18"/>
            <p:cNvSpPr/>
            <p:nvPr/>
          </p:nvSpPr>
          <p:spPr bwMode="auto">
            <a:xfrm>
              <a:off x="1547820" y="2809579"/>
              <a:ext cx="540060" cy="468052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/>
          </p:spPr>
          <p:txBody>
            <a:bodyPr lIns="36000" tIns="36000" rIns="36000" bIns="36000" rtlCol="0" anchor="ctr"/>
            <a:lstStyle/>
            <a:p>
              <a:pPr algn="ctr" latinLnBrk="0">
                <a:spcBef>
                  <a:spcPct val="50000"/>
                </a:spcBef>
              </a:pPr>
              <a:endParaRPr lang="ko-KR" altLang="en-US" sz="1200" b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" name="직사각형 1"/>
            <p:cNvSpPr/>
            <p:nvPr/>
          </p:nvSpPr>
          <p:spPr bwMode="auto">
            <a:xfrm>
              <a:off x="2277426" y="3311741"/>
              <a:ext cx="616582" cy="133349"/>
            </a:xfrm>
            <a:prstGeom prst="rect">
              <a:avLst/>
            </a:prstGeom>
            <a:noFill/>
            <a:ln w="44450">
              <a:solidFill>
                <a:schemeClr val="bg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  <a:extLst/>
          </p:spPr>
          <p:txBody>
            <a:bodyPr lIns="36000" tIns="36000" rIns="36000" bIns="36000" rtlCol="0" anchor="ctr"/>
            <a:lstStyle/>
            <a:p>
              <a:pPr algn="ctr" latinLnBrk="0">
                <a:spcBef>
                  <a:spcPct val="50000"/>
                </a:spcBef>
              </a:pPr>
              <a:endParaRPr lang="ko-KR" altLang="en-US" sz="1200" b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1547820" y="4677847"/>
              <a:ext cx="648072" cy="186469"/>
            </a:xfrm>
            <a:prstGeom prst="rect">
              <a:avLst/>
            </a:prstGeom>
            <a:noFill/>
            <a:ln w="34925">
              <a:solidFill>
                <a:srgbClr val="FF0000"/>
              </a:solidFill>
              <a:miter lim="800000"/>
              <a:headEnd/>
              <a:tailEnd/>
            </a:ln>
            <a:effectLst/>
            <a:extLst/>
          </p:spPr>
          <p:txBody>
            <a:bodyPr lIns="36000" tIns="36000" rIns="36000" bIns="36000" rtlCol="0" anchor="ctr"/>
            <a:lstStyle/>
            <a:p>
              <a:pPr algn="ctr" latinLnBrk="0">
                <a:spcBef>
                  <a:spcPct val="50000"/>
                </a:spcBef>
              </a:pPr>
              <a:endParaRPr lang="ko-KR" altLang="en-US" sz="1200" b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96"/>
          <a:stretch/>
        </p:blipFill>
        <p:spPr bwMode="auto">
          <a:xfrm>
            <a:off x="582153" y="577865"/>
            <a:ext cx="2792193" cy="538148"/>
          </a:xfrm>
          <a:prstGeom prst="rect">
            <a:avLst/>
          </a:prstGeom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3" name="직사각형 22"/>
          <p:cNvSpPr/>
          <p:nvPr/>
        </p:nvSpPr>
        <p:spPr bwMode="auto">
          <a:xfrm>
            <a:off x="2317005" y="897422"/>
            <a:ext cx="360040" cy="216024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3042334" y="575953"/>
            <a:ext cx="332012" cy="1818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en-US" altLang="ko-KR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504" y="1154655"/>
            <a:ext cx="2969106" cy="38857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3" name="그룹 2"/>
          <p:cNvGrpSpPr/>
          <p:nvPr/>
        </p:nvGrpSpPr>
        <p:grpSpPr>
          <a:xfrm>
            <a:off x="582153" y="1152017"/>
            <a:ext cx="2801975" cy="791306"/>
            <a:chOff x="953277" y="1455489"/>
            <a:chExt cx="2270716" cy="791306"/>
          </a:xfrm>
        </p:grpSpPr>
        <p:sp>
          <p:nvSpPr>
            <p:cNvPr id="4" name="직사각형 3"/>
            <p:cNvSpPr/>
            <p:nvPr/>
          </p:nvSpPr>
          <p:spPr bwMode="auto">
            <a:xfrm>
              <a:off x="2555601" y="2117416"/>
              <a:ext cx="396044" cy="12937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rtlCol="0" anchor="ctr"/>
            <a:lstStyle/>
            <a:p>
              <a:pPr algn="ctr" latinLnBrk="0">
                <a:spcBef>
                  <a:spcPct val="50000"/>
                </a:spcBef>
              </a:pPr>
              <a:endParaRPr lang="ko-KR" altLang="en-US" sz="1200" b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2591605" y="2083256"/>
              <a:ext cx="396044" cy="12937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rtlCol="0" anchor="ctr"/>
            <a:lstStyle/>
            <a:p>
              <a:pPr algn="ctr" latinLnBrk="0">
                <a:spcBef>
                  <a:spcPct val="50000"/>
                </a:spcBef>
              </a:pPr>
              <a:endParaRPr lang="ko-KR" altLang="en-US" sz="1200" b="0">
                <a:latin typeface="맑은 고딕" pitchFamily="50" charset="-127"/>
                <a:ea typeface="맑은 고딕" pitchFamily="50" charset="-127"/>
              </a:endParaRPr>
            </a:p>
          </p:txBody>
        </p:sp>
        <p:pic>
          <p:nvPicPr>
            <p:cNvPr id="15" name="그림 14"/>
            <p:cNvPicPr/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0" r="2915" b="86857"/>
            <a:stretch/>
          </p:blipFill>
          <p:spPr bwMode="auto">
            <a:xfrm>
              <a:off x="953277" y="1474209"/>
              <a:ext cx="2270716" cy="397723"/>
            </a:xfrm>
            <a:prstGeom prst="rect">
              <a:avLst/>
            </a:prstGeom>
            <a:noFill/>
            <a:ln w="6350" cmpd="sng">
              <a:solidFill>
                <a:srgbClr val="000000"/>
              </a:solidFill>
              <a:miter lim="800000"/>
              <a:headEnd/>
              <a:tailEnd/>
            </a:ln>
            <a:effectLst/>
          </p:spPr>
        </p:pic>
        <p:sp>
          <p:nvSpPr>
            <p:cNvPr id="17" name="직사각형 16"/>
            <p:cNvSpPr/>
            <p:nvPr/>
          </p:nvSpPr>
          <p:spPr bwMode="auto">
            <a:xfrm>
              <a:off x="2891981" y="1455489"/>
              <a:ext cx="332012" cy="18186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lIns="36000" tIns="36000" rIns="36000" bIns="36000" rtlCol="0" anchor="ctr"/>
            <a:lstStyle/>
            <a:p>
              <a:pPr algn="ctr" latinLnBrk="0">
                <a:spcBef>
                  <a:spcPct val="50000"/>
                </a:spcBef>
              </a:pPr>
              <a:r>
                <a:rPr lang="en-US" altLang="ko-KR" sz="1200" b="1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2</a:t>
              </a:r>
              <a:endParaRPr lang="ko-KR" altLang="en-US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pic>
          <p:nvPicPr>
            <p:cNvPr id="25" name="그림 24"/>
            <p:cNvPicPr/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0" t="89972" r="2915"/>
            <a:stretch/>
          </p:blipFill>
          <p:spPr bwMode="auto">
            <a:xfrm>
              <a:off x="953277" y="1878633"/>
              <a:ext cx="2270716" cy="303472"/>
            </a:xfrm>
            <a:prstGeom prst="rect">
              <a:avLst/>
            </a:prstGeom>
            <a:noFill/>
            <a:ln w="6350" cmpd="sng">
              <a:solidFill>
                <a:srgbClr val="000000"/>
              </a:solidFill>
              <a:miter lim="800000"/>
              <a:headEnd/>
              <a:tailEnd/>
            </a:ln>
            <a:effectLst/>
          </p:spPr>
        </p:pic>
      </p:grpSp>
      <p:sp>
        <p:nvSpPr>
          <p:cNvPr id="6" name="직사각형 5"/>
          <p:cNvSpPr/>
          <p:nvPr/>
        </p:nvSpPr>
        <p:spPr bwMode="auto">
          <a:xfrm>
            <a:off x="6984528" y="2151225"/>
            <a:ext cx="2448272" cy="955649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9405598" y="1154655"/>
            <a:ext cx="332012" cy="1818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en-US" altLang="ko-KR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4754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5"/>
          <p:cNvSpPr>
            <a:spLocks noGrp="1"/>
          </p:cNvSpPr>
          <p:nvPr>
            <p:ph type="title"/>
          </p:nvPr>
        </p:nvSpPr>
        <p:spPr>
          <a:xfrm>
            <a:off x="360312" y="56538"/>
            <a:ext cx="2067407" cy="318924"/>
          </a:xfrm>
        </p:spPr>
        <p:txBody>
          <a:bodyPr/>
          <a:lstStyle/>
          <a:p>
            <a:r>
              <a:rPr lang="en-US" altLang="ko-KR" dirty="0"/>
              <a:t>4. Set local Intranet</a:t>
            </a:r>
            <a:endParaRPr lang="ko-KR" altLang="en-US" sz="1400" dirty="0"/>
          </a:p>
        </p:txBody>
      </p:sp>
      <p:grpSp>
        <p:nvGrpSpPr>
          <p:cNvPr id="10" name="그룹 9"/>
          <p:cNvGrpSpPr/>
          <p:nvPr/>
        </p:nvGrpSpPr>
        <p:grpSpPr>
          <a:xfrm>
            <a:off x="395796" y="5442857"/>
            <a:ext cx="9341814" cy="1001748"/>
            <a:chOff x="395796" y="5580509"/>
            <a:chExt cx="9289032" cy="900100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863848" y="5580509"/>
              <a:ext cx="8820980" cy="900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36000" rIns="36000" bIns="36000" rtlCol="0" anchor="ctr"/>
            <a:lstStyle/>
            <a:p>
              <a:pPr marL="228600" lvl="0" indent="-228600" latinLnBrk="0">
                <a:buFont typeface="+mj-lt"/>
                <a:buAutoNum type="arabicPeriod"/>
              </a:pP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Click the ‘Tools’ -&gt; Internet options</a:t>
              </a:r>
            </a:p>
            <a:p>
              <a:pPr marL="228600" indent="-228600" latinLnBrk="0">
                <a:buFont typeface="+mj-lt"/>
                <a:buAutoNum type="arabicPeriod"/>
              </a:pP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Click the ‘security’ -&gt; Local internet -&gt; Site</a:t>
              </a:r>
            </a:p>
            <a:p>
              <a:pPr marL="228600" indent="-228600" latinLnBrk="0">
                <a:buFont typeface="+mj-lt"/>
                <a:buAutoNum type="arabicPeriod"/>
              </a:pP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Click the ‘Advanced(</a:t>
              </a:r>
              <a:r>
                <a:rPr lang="ko-KR" altLang="en-US" sz="1200" dirty="0">
                  <a:latin typeface="맑은 고딕" pitchFamily="50" charset="-127"/>
                  <a:ea typeface="맑은 고딕" pitchFamily="50" charset="-127"/>
                </a:rPr>
                <a:t>고급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)’ </a:t>
              </a:r>
            </a:p>
            <a:p>
              <a:pPr marL="228600" lvl="0" indent="-228600" latinLnBrk="0">
                <a:buFont typeface="+mj-lt"/>
                <a:buAutoNum type="arabicPeriod"/>
              </a:pP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Add this website to the zone : </a:t>
              </a:r>
              <a:r>
                <a:rPr lang="en-US" altLang="ko-KR" sz="1200" b="1" dirty="0">
                  <a:latin typeface="맑은 고딕" pitchFamily="50" charset="-127"/>
                  <a:ea typeface="맑은 고딕" pitchFamily="50" charset="-127"/>
                </a:rPr>
                <a:t>http://www.hsdh2.com</a:t>
              </a:r>
              <a:endParaRPr lang="en-US" altLang="ko-KR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95796" y="5580509"/>
              <a:ext cx="468052" cy="9001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lIns="36000" tIns="36000" rIns="36000" bIns="36000" rtlCol="0" anchor="ctr"/>
            <a:lstStyle/>
            <a:p>
              <a:pPr algn="ctr" latinLnBrk="0"/>
              <a:r>
                <a:rPr lang="en-US" altLang="ko-KR" sz="1200" dirty="0" err="1">
                  <a:latin typeface="맑은 고딕" pitchFamily="50" charset="-127"/>
                  <a:ea typeface="맑은 고딕" pitchFamily="50" charset="-127"/>
                </a:rPr>
                <a:t>Desc</a:t>
              </a:r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pic>
        <p:nvPicPr>
          <p:cNvPr id="13" name="그림 1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9" r="1909"/>
          <a:stretch/>
        </p:blipFill>
        <p:spPr bwMode="auto">
          <a:xfrm>
            <a:off x="431800" y="683964"/>
            <a:ext cx="2412268" cy="3104335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2" name="직사각형 1"/>
          <p:cNvSpPr/>
          <p:nvPr/>
        </p:nvSpPr>
        <p:spPr bwMode="auto">
          <a:xfrm>
            <a:off x="2512056" y="683965"/>
            <a:ext cx="332012" cy="1818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en-US" altLang="ko-KR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27" name="Picture 3" descr="C:\Users\H2013147\Pictures\Local-intranet-0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108" y="662348"/>
            <a:ext cx="2664296" cy="340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H2013147\Pictures\Local-intranet-03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0" t="5416" r="1215" b="53278"/>
          <a:stretch/>
        </p:blipFill>
        <p:spPr bwMode="auto">
          <a:xfrm>
            <a:off x="6228443" y="658817"/>
            <a:ext cx="3348373" cy="207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H2013147\Pictures\Local-intranet-04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6" t="34769" r="3976" b="2212"/>
          <a:stretch/>
        </p:blipFill>
        <p:spPr bwMode="auto">
          <a:xfrm>
            <a:off x="6228443" y="2879052"/>
            <a:ext cx="3348373" cy="2341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직사각형 19"/>
          <p:cNvSpPr/>
          <p:nvPr/>
        </p:nvSpPr>
        <p:spPr bwMode="auto">
          <a:xfrm>
            <a:off x="5533194" y="675256"/>
            <a:ext cx="332012" cy="1818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en-US" altLang="ko-KR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9242411" y="683218"/>
            <a:ext cx="332012" cy="1818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en-US" altLang="ko-KR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9242749" y="2887930"/>
            <a:ext cx="332012" cy="1818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en-US" altLang="ko-KR" sz="1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408464" y="3689675"/>
            <a:ext cx="1616148" cy="9862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ctr" anchorCtr="0">
            <a:noAutofit/>
          </a:bodyPr>
          <a:lstStyle/>
          <a:p>
            <a:r>
              <a:rPr lang="en-US" altLang="ko-KR" sz="1000" dirty="0">
                <a:latin typeface="맑은 고딕" pitchFamily="50" charset="-127"/>
                <a:ea typeface="맑은 고딕" pitchFamily="50" charset="-127"/>
              </a:rPr>
              <a:t>http://www.hsdh2.com</a:t>
            </a:r>
            <a:endParaRPr lang="ko-KR" altLang="en-US" sz="1000" dirty="0"/>
          </a:p>
        </p:txBody>
      </p:sp>
      <p:sp>
        <p:nvSpPr>
          <p:cNvPr id="27" name="직사각형 26"/>
          <p:cNvSpPr/>
          <p:nvPr/>
        </p:nvSpPr>
        <p:spPr>
          <a:xfrm>
            <a:off x="6430252" y="4049601"/>
            <a:ext cx="1616148" cy="9862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ctr" anchorCtr="0">
            <a:noAutofit/>
          </a:bodyPr>
          <a:lstStyle/>
          <a:p>
            <a:r>
              <a:rPr lang="en-US" altLang="ko-KR" sz="1000" dirty="0">
                <a:latin typeface="맑은 고딕" pitchFamily="50" charset="-127"/>
                <a:ea typeface="맑은 고딕" pitchFamily="50" charset="-127"/>
              </a:rPr>
              <a:t>http://www.hsdh2.com</a:t>
            </a:r>
            <a:endParaRPr lang="ko-KR" altLang="en-US" sz="1000" dirty="0"/>
          </a:p>
        </p:txBody>
      </p:sp>
      <p:sp>
        <p:nvSpPr>
          <p:cNvPr id="28" name="직사각형 27"/>
          <p:cNvSpPr/>
          <p:nvPr/>
        </p:nvSpPr>
        <p:spPr bwMode="auto">
          <a:xfrm>
            <a:off x="3590053" y="861133"/>
            <a:ext cx="343013" cy="12911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3822610" y="1278277"/>
            <a:ext cx="542504" cy="40147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5014960" y="1728962"/>
            <a:ext cx="666821" cy="200736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7469817" y="2412157"/>
            <a:ext cx="666821" cy="200736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6363090" y="3638619"/>
            <a:ext cx="1566173" cy="200736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6372707" y="4011621"/>
            <a:ext cx="1566173" cy="200736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직사각형 33"/>
          <p:cNvSpPr/>
          <p:nvPr/>
        </p:nvSpPr>
        <p:spPr bwMode="auto">
          <a:xfrm>
            <a:off x="8769293" y="3631462"/>
            <a:ext cx="666821" cy="200736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8" name="직선 화살표 연결선 17"/>
          <p:cNvCxnSpPr>
            <a:stCxn id="28" idx="2"/>
            <a:endCxn id="29" idx="0"/>
          </p:cNvCxnSpPr>
          <p:nvPr/>
        </p:nvCxnSpPr>
        <p:spPr>
          <a:xfrm>
            <a:off x="3761560" y="990245"/>
            <a:ext cx="332302" cy="28803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>
            <a:stCxn id="29" idx="3"/>
          </p:cNvCxnSpPr>
          <p:nvPr/>
        </p:nvCxnSpPr>
        <p:spPr>
          <a:xfrm>
            <a:off x="4365114" y="1479013"/>
            <a:ext cx="649846" cy="350317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>
            <a:stCxn id="32" idx="3"/>
            <a:endCxn id="34" idx="1"/>
          </p:cNvCxnSpPr>
          <p:nvPr/>
        </p:nvCxnSpPr>
        <p:spPr>
          <a:xfrm flipV="1">
            <a:off x="7929263" y="3731830"/>
            <a:ext cx="840030" cy="7157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/>
          <p:cNvCxnSpPr>
            <a:stCxn id="34" idx="2"/>
          </p:cNvCxnSpPr>
          <p:nvPr/>
        </p:nvCxnSpPr>
        <p:spPr>
          <a:xfrm flipH="1">
            <a:off x="7938881" y="3832198"/>
            <a:ext cx="1163823" cy="31602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502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069662" y="2556799"/>
            <a:ext cx="3941318" cy="626701"/>
          </a:xfrm>
          <a:prstGeom prst="rect">
            <a:avLst/>
          </a:prstGeom>
        </p:spPr>
        <p:txBody>
          <a:bodyPr wrap="none" lIns="72000" tIns="36000" rIns="72000" bIns="36000" rtlCol="0">
            <a:spAutoFit/>
          </a:bodyPr>
          <a:lstStyle/>
          <a:p>
            <a:pPr lvl="0" algn="ctr" latinLnBrk="0">
              <a:defRPr/>
            </a:pPr>
            <a:r>
              <a:rPr lang="en-US" altLang="ko-KR" sz="36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End of Documents</a:t>
            </a:r>
            <a:endParaRPr kumimoji="0" lang="ko-KR" altLang="en-US" sz="3600" b="1" i="1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cxnSp>
        <p:nvCxnSpPr>
          <p:cNvPr id="24" name="직선 연결선 23"/>
          <p:cNvCxnSpPr/>
          <p:nvPr/>
        </p:nvCxnSpPr>
        <p:spPr bwMode="auto">
          <a:xfrm>
            <a:off x="2842236" y="3307618"/>
            <a:ext cx="4396154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74258138"/>
      </p:ext>
    </p:extLst>
  </p:cSld>
  <p:clrMapOvr>
    <a:masterClrMapping/>
  </p:clrMapOvr>
</p:sld>
</file>

<file path=ppt/theme/theme1.xml><?xml version="1.0" encoding="utf-8"?>
<a:theme xmlns:a="http://schemas.openxmlformats.org/drawingml/2006/main" name="경영개선팀 템플릿">
  <a:themeElements>
    <a:clrScheme name="대림산업 테마 색">
      <a:dk1>
        <a:srgbClr val="000000"/>
      </a:dk1>
      <a:lt1>
        <a:srgbClr val="FFFFFF"/>
      </a:lt1>
      <a:dk2>
        <a:srgbClr val="CECECE"/>
      </a:dk2>
      <a:lt2>
        <a:srgbClr val="919191"/>
      </a:lt2>
      <a:accent1>
        <a:srgbClr val="666666"/>
      </a:accent1>
      <a:accent2>
        <a:srgbClr val="A1A1A1"/>
      </a:accent2>
      <a:accent3>
        <a:srgbClr val="1B2E5A"/>
      </a:accent3>
      <a:accent4>
        <a:srgbClr val="008BB0"/>
      </a:accent4>
      <a:accent5>
        <a:srgbClr val="E87E00"/>
      </a:accent5>
      <a:accent6>
        <a:srgbClr val="5C4637"/>
      </a:accent6>
      <a:hlink>
        <a:srgbClr val="002060"/>
      </a:hlink>
      <a:folHlink>
        <a:srgbClr val="C000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>
          <a:solidFill>
            <a:schemeClr val="tx1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36000" tIns="36000" rIns="36000" bIns="36000" rtlCol="0" anchor="ctr"/>
      <a:lstStyle>
        <a:defPPr algn="ctr" latinLnBrk="0">
          <a:spcBef>
            <a:spcPct val="50000"/>
          </a:spcBef>
          <a:defRPr sz="1200" b="0" smtClean="0">
            <a:latin typeface="맑은 고딕" pitchFamily="50" charset="-127"/>
            <a:ea typeface="맑은 고딕" pitchFamily="50" charset="-127"/>
          </a:defRPr>
        </a:defPPr>
      </a:lstStyle>
    </a:spDef>
    <a:lnDef>
      <a:spPr>
        <a:ln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36000" tIns="36000" rIns="36000" bIns="36000" rtlCol="0">
        <a:spAutoFit/>
      </a:bodyPr>
      <a:lstStyle>
        <a:defPPr algn="ctr" latinLnBrk="0">
          <a:defRPr sz="1200" b="0" dirty="0" smtClean="0"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ExpireDate xmlns="http://schemas.microsoft.com/sharepoint/v3">2019-02-26T12:28:03+00:00</_dlc_ExpireDate>
    <_dlc_ExpireDateSaved xmlns="http://schemas.microsoft.com/sharepoint/v3" xsi:nil="true"/>
  </documentManagement>
</p:properties>
</file>

<file path=customXml/item2.xml><?xml version="1.0" encoding="utf-8"?>
<?mso-contentType ?>
<p:Policy xmlns:p="office.server.policy" id="" local="true">
  <p:Name>문서</p:Name>
  <p:Description>CubeLook 대용량 첨부파일 3년 보관 후 영구삭제</p:Description>
  <p:Statement/>
  <p:PolicyItems>
    <p:PolicyItem featureId="Microsoft.Office.RecordsManagement.PolicyFeatures.Expiration" staticId="0x010100F2474AE5FE53204C835D4C6F86621033|-2027218648" UniqueId="75135136-6cdb-4cb3-b7e7-62a32b1f8971">
      <p:Name>보존</p:Name>
      <p:Description>콘텐츠 처리 일정을 자동으로 설정하고 기한에 도달한 콘텐츠에 대해 보존 작업을 수행합니다.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3</number>
                  <property>Created</property>
                  <propertyId>8c06beca-0777-48f7-91c7-6da68bc07b69</propertyId>
                  <period>years</period>
                </formula>
                <action type="action" id="Microsoft.Office.RecordsManagement.PolicyFeatures.Expiration.Action.Delete"/>
              </data>
            </stages>
          </Schedule>
        </Schedules>
      </p:CustomData>
    </p:PolicyItem>
  </p:PolicyItems>
</p:Policy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F2474AE5FE53204C835D4C6F86621033" ma:contentTypeVersion="7" ma:contentTypeDescription="새 문서를 만듭니다." ma:contentTypeScope="" ma:versionID="fa128b6c0d3e7bde857744c710562d4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e87bbfbba001d9dd19a0ae30bb6bce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1:_dlc_ExpireDateSaved" minOccurs="0"/>
                <xsd:element ref="ns1:_dlc_Expir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정책에서 제외" ma:hidden="true" ma:internalName="_dlc_Exempt" ma:readOnly="true">
      <xsd:simpleType>
        <xsd:restriction base="dms:Unknown"/>
      </xsd:simpleType>
    </xsd:element>
    <xsd:element name="_dlc_ExpireDateSaved" ma:index="9" nillable="true" ma:displayName="원래 만료 날짜" ma:hidden="true" ma:internalName="_dlc_ExpireDateSaved" ma:readOnly="true">
      <xsd:simpleType>
        <xsd:restriction base="dms:DateTime"/>
      </xsd:simpleType>
    </xsd:element>
    <xsd:element name="_dlc_ExpireDate" ma:index="10" nillable="true" ma:displayName="만료 날짜" ma:description="" ma:hidden="true" ma:indexed="true" ma:internalName="_dlc_ExpireDat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244CC0-3040-4242-8F36-8023AF770CF8}">
  <ds:schemaRefs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http://schemas.microsoft.com/sharepoint/v3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836E44C-CAAE-4B99-A2A7-3EDED7BC1BF3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8813F09F-34E8-431F-A80C-B4A65112884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2096677-24E6-46E1-A8E1-4157C505BA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15068</TotalTime>
  <Words>307</Words>
  <Application>Microsoft Office PowerPoint</Application>
  <PresentationFormat>사용자 지정</PresentationFormat>
  <Paragraphs>62</Paragraphs>
  <Slides>6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4" baseType="lpstr">
      <vt:lpstr>Arial Unicode MS</vt:lpstr>
      <vt:lpstr>HY헤드라인M</vt:lpstr>
      <vt:lpstr>나눔고딕</vt:lpstr>
      <vt:lpstr>돋움</vt:lpstr>
      <vt:lpstr>맑은 고딕</vt:lpstr>
      <vt:lpstr>Arial</vt:lpstr>
      <vt:lpstr>Wingdings</vt:lpstr>
      <vt:lpstr>경영개선팀 템플릿</vt:lpstr>
      <vt:lpstr>Internet Explorer Setting Guide</vt:lpstr>
      <vt:lpstr>1. Compatibility View(호환성 보기 설정) </vt:lpstr>
      <vt:lpstr>2. Add to Trusted Site(신뢰할 수 있는 사이트 추가)</vt:lpstr>
      <vt:lpstr>3. Set Automatic login (자동 로그인 설정)</vt:lpstr>
      <vt:lpstr>4. Set local Intranet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대림산업 경영개선팀</dc:creator>
  <cp:lastModifiedBy>DOFTECH</cp:lastModifiedBy>
  <cp:revision>1079</cp:revision>
  <cp:lastPrinted>2015-07-22T05:03:46Z</cp:lastPrinted>
  <dcterms:created xsi:type="dcterms:W3CDTF">2012-12-12T04:21:44Z</dcterms:created>
  <dcterms:modified xsi:type="dcterms:W3CDTF">2018-05-31T08:28:57Z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0x010100F2474AE5FE53204C835D4C6F86621033</vt:lpwstr>
  </property>
  <property fmtid="{D5CDD505-2E9C-101B-9397-08002B2CF9AE}" pid="3" name="ItemRetentionFormula">
    <vt:lpwstr>&lt;formula id="Microsoft.Office.RecordsManagement.PolicyFeatures.Expiration.Formula.BuiltIn"&gt;&lt;number&gt;3&lt;/number&gt;&lt;property&gt;Created&lt;/property&gt;&lt;propertyId&gt;8c06beca-0777-48f7-91c7-6da68bc07b69&lt;/propertyId&gt;&lt;period&gt;years&lt;/period&gt;&lt;/formula&gt;</vt:lpwstr>
  </property>
  <property fmtid="{D5CDD505-2E9C-101B-9397-08002B2CF9AE}" pid="4" name="_dlc_policyId">
    <vt:lpwstr>0x010100F2474AE5FE53204C835D4C6F86621033|-2027218648</vt:lpwstr>
  </property>
</Properties>
</file>