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2" r:id="rId5"/>
    <p:sldId id="263" r:id="rId6"/>
    <p:sldId id="264" r:id="rId7"/>
    <p:sldId id="266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FC3B4D-9E07-49E8-A684-D4843D6E1C7A}">
          <p14:sldIdLst>
            <p14:sldId id="256"/>
            <p14:sldId id="261"/>
            <p14:sldId id="265"/>
            <p14:sldId id="262"/>
            <p14:sldId id="263"/>
            <p14:sldId id="26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82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EEE1-72BA-46E1-80F6-B914F5495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AB3CC-96FC-4E7C-9702-B2A1F3D44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3F110-CF8E-485C-B824-A95F351E9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70199-0135-4E0C-A057-74774962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EFA72-9AB9-4DA0-A641-FF223F71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20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42C25-E754-46B8-A2A8-DC2ED8B3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67CFE-3B3C-498A-AFCF-5CD4740E8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3EEC7-3360-4DED-920A-64962E12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BFF9A-55E9-4E28-8BD3-8A93F432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A37A-66FE-4090-8F36-CE5067A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97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742A6-1A99-40A2-940E-6B86C4A80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A4574-F5D4-43AA-84EC-86EC53CB8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57B4B-41AE-47DC-9309-7138F20A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DC387-E0AC-4B9F-8241-A3A4D496D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34903-1FD7-4971-A2BD-E64858E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37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616A-3419-42C5-B607-FDD72BF2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48BE8-F511-4ED1-81F2-1EBE3866D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737F-C149-4E77-8E44-DA04074B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923E-E7B3-4742-A03D-5E97295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ED35D-B6EB-4F9D-A6DB-6458F799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283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D7D9-59DB-4119-B0C6-2EE99026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4D9E-B382-4C2C-B5E5-22D7DCB3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1B712-D1E4-4344-B85C-1690BB44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F15EC-710F-47E9-B7A6-71EA0A54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C877-F0BB-4C21-AAAE-31E39E1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5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37B7-954B-4308-B54A-2BEF6786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FFAAB-4B03-4326-895C-8E66719BD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38F10-6499-4A3B-BD66-FD9003F3E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89699-F4B4-46B5-A6E6-BC9F6FF1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C9B9C-8CD7-4802-B6CD-CEDDDE6D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9E401-AB34-4D46-8867-62EB372F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89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18C1-3741-4B80-A558-1D207E06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217F7-995D-4E6C-B483-589456CA3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8CE60-C9BA-4ED3-917F-E45915F4D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6F155D-02FA-4DCB-B245-DC28D39A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CE067-D40F-4691-A7F2-7AB272400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A5952-DEF7-45F1-BA39-1991D105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4CC-78C5-494B-86B6-E1A3AC4E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50DF0-1E1E-4208-AFD2-4CEAA48C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54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C772-7FB3-4CF3-81CD-C30A53F6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845AF-F18F-4D4A-9B68-6676DD1F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08C8A-EB25-4513-A30B-2D68A669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309E8-109C-480C-B74E-B39016A5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30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CC930-9F13-4BDF-BCB4-2EF67E03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9502F-A631-4D32-B6AA-8F0CA30E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D3990-51BA-444E-8768-FE83708F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06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95E7-4ABA-45FA-AEF5-A37F4D01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B1FF-C7AD-4202-A3FD-9DF3CE06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64C0A-83C2-4942-B20A-D8028A986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62082-A955-4BE9-8B83-AF231631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30AFD-1254-4908-9ACB-3A9E0E11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B358C-DD07-4FB8-BCB1-64EBBA6F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90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4F41-FF0D-4D11-95A0-6C996AF4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9B197-0D0F-40DE-9213-9E3332018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93F15-82CA-4F53-9D9B-D685DA782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AAB06-8D42-46B1-ACDB-4F0C3991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F8CD0-1759-4A6C-A284-826E0FEF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27744-AD7C-4ECA-B66E-22DBE000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2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2CD6D6-7FD6-46E6-9775-348E564A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E2D84-CA24-4922-BBDE-6BB921300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C4C37-40CC-4FE1-AD4C-132827A2A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B7B6E-6B07-4397-B35A-91D4F3E60450}" type="datetimeFigureOut">
              <a:rPr lang="ko-KR" altLang="en-US" smtClean="0"/>
              <a:t>2018-07-10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94830-88F3-415D-9B28-52D7CBFFB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236-E990-4A44-8A26-9995AD7BA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AD4BA-8D42-470D-8766-325991DD91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14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11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9.png"/><Relationship Id="rId5" Type="http://schemas.microsoft.com/office/2007/relationships/media" Target="../media/media8.mp4"/><Relationship Id="rId10" Type="http://schemas.openxmlformats.org/officeDocument/2006/relationships/image" Target="../media/image8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8A01495-7DC6-4B12-A437-21B241A950DF}"/>
              </a:ext>
            </a:extLst>
          </p:cNvPr>
          <p:cNvSpPr/>
          <p:nvPr/>
        </p:nvSpPr>
        <p:spPr>
          <a:xfrm>
            <a:off x="0" y="1"/>
            <a:ext cx="12192000" cy="684053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2D58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422EB9C-3693-47A3-8599-3898776BED2F}"/>
              </a:ext>
            </a:extLst>
          </p:cNvPr>
          <p:cNvSpPr txBox="1"/>
          <p:nvPr/>
        </p:nvSpPr>
        <p:spPr>
          <a:xfrm>
            <a:off x="673198" y="2848494"/>
            <a:ext cx="8961370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576">
              <a:spcBef>
                <a:spcPts val="2123"/>
              </a:spcBef>
            </a:pPr>
            <a:r>
              <a:rPr sz="1400" spc="8" dirty="0">
                <a:solidFill>
                  <a:srgbClr val="FFFFFF"/>
                </a:solidFill>
                <a:latin typeface="Malgun Gothic"/>
                <a:cs typeface="Malgun Gothic"/>
              </a:rPr>
              <a:t>World </a:t>
            </a:r>
            <a:r>
              <a:rPr sz="1400" spc="64" dirty="0">
                <a:solidFill>
                  <a:srgbClr val="FFFFFF"/>
                </a:solidFill>
                <a:latin typeface="Malgun Gothic"/>
                <a:cs typeface="Malgun Gothic"/>
              </a:rPr>
              <a:t>Best </a:t>
            </a:r>
            <a:r>
              <a:rPr sz="1400" spc="19" dirty="0">
                <a:solidFill>
                  <a:srgbClr val="FFFFFF"/>
                </a:solidFill>
                <a:latin typeface="Malgun Gothic"/>
                <a:cs typeface="Malgun Gothic"/>
              </a:rPr>
              <a:t>Markup</a:t>
            </a:r>
            <a:r>
              <a:rPr sz="1400" spc="-19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400" spc="26" dirty="0">
                <a:solidFill>
                  <a:srgbClr val="FFFFFF"/>
                </a:solidFill>
                <a:latin typeface="Malgun Gothic"/>
                <a:cs typeface="Malgun Gothic"/>
              </a:rPr>
              <a:t>Solution</a:t>
            </a:r>
            <a:r>
              <a:rPr lang="en-US" altLang="ko-KR" sz="1400" spc="26" dirty="0">
                <a:solidFill>
                  <a:srgbClr val="FFFFFF"/>
                </a:solidFill>
                <a:latin typeface="Malgun Gothic"/>
                <a:cs typeface="Malgun Gothic"/>
              </a:rPr>
              <a:t> 					</a:t>
            </a:r>
            <a:endParaRPr sz="1400" dirty="0">
              <a:latin typeface="Malgun Gothic"/>
              <a:cs typeface="Malgun Gothic"/>
            </a:endParaRPr>
          </a:p>
        </p:txBody>
      </p:sp>
      <p:pic>
        <p:nvPicPr>
          <p:cNvPr id="8" name="그림 5">
            <a:extLst>
              <a:ext uri="{FF2B5EF4-FFF2-40B4-BE49-F238E27FC236}">
                <a16:creationId xmlns:a16="http://schemas.microsoft.com/office/drawing/2014/main" id="{31DAB1C6-8920-4C40-A162-D35E8ACD8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57" y="5904545"/>
            <a:ext cx="1419493" cy="378135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1C2CD142-7453-4129-B690-7EF4BE4019D9}"/>
              </a:ext>
            </a:extLst>
          </p:cNvPr>
          <p:cNvSpPr txBox="1">
            <a:spLocks/>
          </p:cNvSpPr>
          <p:nvPr/>
        </p:nvSpPr>
        <p:spPr>
          <a:xfrm>
            <a:off x="673198" y="1736464"/>
            <a:ext cx="7465767" cy="841095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l">
              <a:spcBef>
                <a:spcPts val="79"/>
              </a:spcBef>
            </a:pPr>
            <a:r>
              <a:rPr lang="en-US" b="1" dirty="0" smtClean="0">
                <a:solidFill>
                  <a:schemeClr val="bg1"/>
                </a:solidFill>
              </a:rPr>
              <a:t>MARKUS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BEBE86-A5ED-4D47-B334-2227AC1A0924}"/>
              </a:ext>
            </a:extLst>
          </p:cNvPr>
          <p:cNvCxnSpPr>
            <a:cxnSpLocks/>
          </p:cNvCxnSpPr>
          <p:nvPr/>
        </p:nvCxnSpPr>
        <p:spPr>
          <a:xfrm>
            <a:off x="673198" y="2713026"/>
            <a:ext cx="7073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6C10F-2FD4-4352-B79F-938A7D4AF539}"/>
              </a:ext>
            </a:extLst>
          </p:cNvPr>
          <p:cNvCxnSpPr/>
          <p:nvPr/>
        </p:nvCxnSpPr>
        <p:spPr>
          <a:xfrm>
            <a:off x="-8467" y="62653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86AD99-A3D9-4608-86F4-36E9AD328F25}"/>
              </a:ext>
            </a:extLst>
          </p:cNvPr>
          <p:cNvSpPr txBox="1"/>
          <p:nvPr/>
        </p:nvSpPr>
        <p:spPr>
          <a:xfrm>
            <a:off x="148281" y="12356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MARKUS !</a:t>
            </a:r>
            <a:endParaRPr lang="ko-KR" altLang="en-US" b="1" dirty="0"/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A6AEC82C-DA0F-4D0E-842D-440AC386A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500" y="773508"/>
            <a:ext cx="6029467" cy="4261473"/>
          </a:xfrm>
          <a:prstGeom prst="rect">
            <a:avLst/>
          </a:prstGeom>
        </p:spPr>
      </p:pic>
      <p:sp>
        <p:nvSpPr>
          <p:cNvPr id="62" name="TextBox 12">
            <a:extLst>
              <a:ext uri="{FF2B5EF4-FFF2-40B4-BE49-F238E27FC236}">
                <a16:creationId xmlns:a16="http://schemas.microsoft.com/office/drawing/2014/main" id="{7E6BCD0F-6B3D-44F3-A5B1-BB2C05CB1C9B}"/>
              </a:ext>
            </a:extLst>
          </p:cNvPr>
          <p:cNvSpPr txBox="1"/>
          <p:nvPr/>
        </p:nvSpPr>
        <p:spPr>
          <a:xfrm>
            <a:off x="1883974" y="4719152"/>
            <a:ext cx="1808756" cy="38048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MARKUS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란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? </a:t>
            </a: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3" name="TextBox 14">
            <a:extLst>
              <a:ext uri="{FF2B5EF4-FFF2-40B4-BE49-F238E27FC236}">
                <a16:creationId xmlns:a16="http://schemas.microsoft.com/office/drawing/2014/main" id="{DA2B320D-DEAE-468F-BADD-8452C4F01630}"/>
              </a:ext>
            </a:extLst>
          </p:cNvPr>
          <p:cNvSpPr txBox="1"/>
          <p:nvPr/>
        </p:nvSpPr>
        <p:spPr>
          <a:xfrm>
            <a:off x="1701019" y="5180792"/>
            <a:ext cx="8789961" cy="90370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lnSpc>
                <a:spcPct val="150000"/>
              </a:lnSpc>
            </a:pP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사용이 쉽고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저장이 가능한 맞춤형 마크업 도구로 팀원간 의사소통을 정확히 하며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b="1" dirty="0"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주석을 자동으로 추적하고 보고서 생성 및 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Revision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관리를 지원하는 솔루션입니다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546A1104-19E5-4EC1-B839-E0A8C5CB0FAC}"/>
              </a:ext>
            </a:extLst>
          </p:cNvPr>
          <p:cNvSpPr/>
          <p:nvPr/>
        </p:nvSpPr>
        <p:spPr bwMode="auto">
          <a:xfrm rot="19683912">
            <a:off x="4776846" y="2395367"/>
            <a:ext cx="3240000" cy="330876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2000"/>
            <a:r>
              <a:rPr lang="en-US" altLang="ko-KR" b="1" dirty="0">
                <a:solidFill>
                  <a:srgbClr val="FF0000"/>
                </a:solidFill>
              </a:rPr>
              <a:t>World Best Markup Solution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6C10F-2FD4-4352-B79F-938A7D4AF539}"/>
              </a:ext>
            </a:extLst>
          </p:cNvPr>
          <p:cNvCxnSpPr/>
          <p:nvPr/>
        </p:nvCxnSpPr>
        <p:spPr>
          <a:xfrm>
            <a:off x="-8467" y="62653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86AD99-A3D9-4608-86F4-36E9AD328F25}"/>
              </a:ext>
            </a:extLst>
          </p:cNvPr>
          <p:cNvSpPr txBox="1"/>
          <p:nvPr/>
        </p:nvSpPr>
        <p:spPr>
          <a:xfrm>
            <a:off x="148281" y="123568"/>
            <a:ext cx="176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1. PDF Upload</a:t>
            </a:r>
            <a:endParaRPr lang="ko-KR" altLang="en-US" b="1" dirty="0"/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660196"/>
              </p:ext>
            </p:extLst>
          </p:nvPr>
        </p:nvGraphicFramePr>
        <p:xfrm>
          <a:off x="377507" y="896984"/>
          <a:ext cx="11196184" cy="5651863"/>
        </p:xfrm>
        <a:graphic>
          <a:graphicData uri="http://schemas.openxmlformats.org/drawingml/2006/table">
            <a:tbl>
              <a:tblPr/>
              <a:tblGrid>
                <a:gridCol w="18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R&amp;R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Process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1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Vendor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14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Originator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타원 345"/>
          <p:cNvSpPr>
            <a:spLocks noChangeArrowheads="1"/>
          </p:cNvSpPr>
          <p:nvPr/>
        </p:nvSpPr>
        <p:spPr bwMode="auto">
          <a:xfrm>
            <a:off x="2544608" y="1640845"/>
            <a:ext cx="260078" cy="26133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rgbClr val="FFFFFF"/>
                </a:solidFill>
              </a:rPr>
              <a:t>시작</a:t>
            </a:r>
            <a:endParaRPr lang="ko-KR" altLang="en-US" sz="1400" b="1" dirty="0">
              <a:solidFill>
                <a:srgbClr val="FFFFFF"/>
              </a:solidFill>
            </a:endParaRPr>
          </a:p>
        </p:txBody>
      </p:sp>
      <p:grpSp>
        <p:nvGrpSpPr>
          <p:cNvPr id="50" name="Group 155"/>
          <p:cNvGrpSpPr>
            <a:grpSpLocks/>
          </p:cNvGrpSpPr>
          <p:nvPr/>
        </p:nvGrpSpPr>
        <p:grpSpPr bwMode="auto">
          <a:xfrm>
            <a:off x="2870051" y="3075416"/>
            <a:ext cx="950340" cy="834219"/>
            <a:chOff x="648" y="1326"/>
            <a:chExt cx="540" cy="500"/>
          </a:xfrm>
        </p:grpSpPr>
        <p:sp>
          <p:nvSpPr>
            <p:cNvPr id="5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endParaRPr kumimoji="1" lang="en-US" altLang="ko-KR" sz="800" dirty="0" smtClean="0">
                <a:solidFill>
                  <a:srgbClr val="000000"/>
                </a:solidFill>
              </a:endParaRPr>
            </a:p>
            <a:p>
              <a:pPr algn="ctr"/>
              <a:r>
                <a:rPr kumimoji="1" lang="ko-KR" altLang="en-US" sz="800" dirty="0" smtClean="0">
                  <a:solidFill>
                    <a:srgbClr val="000000"/>
                  </a:solidFill>
                </a:rPr>
                <a:t>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#01/ Project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개설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71" name="꺾인 연결선 70"/>
          <p:cNvCxnSpPr>
            <a:stCxn id="49" idx="4"/>
            <a:endCxn id="51" idx="1"/>
          </p:cNvCxnSpPr>
          <p:nvPr/>
        </p:nvCxnSpPr>
        <p:spPr>
          <a:xfrm rot="16200000" flipH="1">
            <a:off x="1923369" y="2653457"/>
            <a:ext cx="1697961" cy="1954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꺾인 연결선 71"/>
          <p:cNvCxnSpPr>
            <a:stCxn id="51" idx="2"/>
            <a:endCxn id="101" idx="1"/>
          </p:cNvCxnSpPr>
          <p:nvPr/>
        </p:nvCxnSpPr>
        <p:spPr>
          <a:xfrm rot="16200000" flipH="1">
            <a:off x="2848199" y="4406656"/>
            <a:ext cx="1246245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꺾인 연결선 72"/>
          <p:cNvCxnSpPr>
            <a:stCxn id="51" idx="2"/>
            <a:endCxn id="104" idx="1"/>
          </p:cNvCxnSpPr>
          <p:nvPr/>
        </p:nvCxnSpPr>
        <p:spPr>
          <a:xfrm rot="16200000" flipH="1">
            <a:off x="2346372" y="4908483"/>
            <a:ext cx="2249898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꺾인 연결선 73"/>
          <p:cNvCxnSpPr>
            <a:stCxn id="101" idx="3"/>
            <a:endCxn id="111" idx="1"/>
          </p:cNvCxnSpPr>
          <p:nvPr/>
        </p:nvCxnSpPr>
        <p:spPr>
          <a:xfrm flipV="1">
            <a:off x="4547762" y="3600140"/>
            <a:ext cx="654306" cy="15557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꺾인 연결선 74"/>
          <p:cNvCxnSpPr>
            <a:stCxn id="104" idx="3"/>
            <a:endCxn id="111" idx="1"/>
          </p:cNvCxnSpPr>
          <p:nvPr/>
        </p:nvCxnSpPr>
        <p:spPr>
          <a:xfrm flipV="1">
            <a:off x="4547762" y="3600140"/>
            <a:ext cx="654306" cy="25593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>
            <a:stCxn id="112" idx="0"/>
            <a:endCxn id="116" idx="1"/>
          </p:cNvCxnSpPr>
          <p:nvPr/>
        </p:nvCxnSpPr>
        <p:spPr>
          <a:xfrm rot="5400000" flipH="1" flipV="1">
            <a:off x="5228273" y="2328091"/>
            <a:ext cx="1196290" cy="29836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꺾인 연결선 76"/>
          <p:cNvCxnSpPr>
            <a:stCxn id="116" idx="3"/>
            <a:endCxn id="122" idx="0"/>
          </p:cNvCxnSpPr>
          <p:nvPr/>
        </p:nvCxnSpPr>
        <p:spPr>
          <a:xfrm>
            <a:off x="6925939" y="1879126"/>
            <a:ext cx="849616" cy="119629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155"/>
          <p:cNvGrpSpPr>
            <a:grpSpLocks/>
          </p:cNvGrpSpPr>
          <p:nvPr/>
        </p:nvGrpSpPr>
        <p:grpSpPr bwMode="auto">
          <a:xfrm>
            <a:off x="3597422" y="4631156"/>
            <a:ext cx="950340" cy="834219"/>
            <a:chOff x="648" y="1326"/>
            <a:chExt cx="540" cy="500"/>
          </a:xfrm>
        </p:grpSpPr>
        <p:sp>
          <p:nvSpPr>
            <p:cNvPr id="10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0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02/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3" name="Group 155"/>
          <p:cNvGrpSpPr>
            <a:grpSpLocks/>
          </p:cNvGrpSpPr>
          <p:nvPr/>
        </p:nvGrpSpPr>
        <p:grpSpPr bwMode="auto">
          <a:xfrm>
            <a:off x="3597422" y="5634809"/>
            <a:ext cx="950340" cy="834219"/>
            <a:chOff x="648" y="1326"/>
            <a:chExt cx="540" cy="500"/>
          </a:xfrm>
        </p:grpSpPr>
        <p:sp>
          <p:nvSpPr>
            <p:cNvPr id="104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05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03/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0" name="Group 155"/>
          <p:cNvGrpSpPr>
            <a:grpSpLocks/>
          </p:cNvGrpSpPr>
          <p:nvPr/>
        </p:nvGrpSpPr>
        <p:grpSpPr bwMode="auto">
          <a:xfrm>
            <a:off x="5202068" y="3075416"/>
            <a:ext cx="950340" cy="834219"/>
            <a:chOff x="648" y="1326"/>
            <a:chExt cx="540" cy="500"/>
          </a:xfrm>
        </p:grpSpPr>
        <p:sp>
          <p:nvSpPr>
            <p:cNvPr id="11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Consolidation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생성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1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04/ Consolidation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5" name="Group 155"/>
          <p:cNvGrpSpPr>
            <a:grpSpLocks/>
          </p:cNvGrpSpPr>
          <p:nvPr/>
        </p:nvGrpSpPr>
        <p:grpSpPr bwMode="auto">
          <a:xfrm>
            <a:off x="5975599" y="1354402"/>
            <a:ext cx="950340" cy="834219"/>
            <a:chOff x="648" y="1326"/>
            <a:chExt cx="540" cy="500"/>
          </a:xfrm>
        </p:grpSpPr>
        <p:sp>
          <p:nvSpPr>
            <p:cNvPr id="116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수정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17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05/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Vendor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수정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0" name="Group 155"/>
          <p:cNvGrpSpPr>
            <a:grpSpLocks/>
          </p:cNvGrpSpPr>
          <p:nvPr/>
        </p:nvGrpSpPr>
        <p:grpSpPr bwMode="auto">
          <a:xfrm>
            <a:off x="7300385" y="3075416"/>
            <a:ext cx="950340" cy="834219"/>
            <a:chOff x="648" y="1326"/>
            <a:chExt cx="540" cy="500"/>
          </a:xfrm>
        </p:grpSpPr>
        <p:sp>
          <p:nvSpPr>
            <p:cNvPr id="12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2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06/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Rev Up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5" name="Group 155"/>
          <p:cNvGrpSpPr>
            <a:grpSpLocks/>
          </p:cNvGrpSpPr>
          <p:nvPr/>
        </p:nvGrpSpPr>
        <p:grpSpPr bwMode="auto">
          <a:xfrm>
            <a:off x="8655197" y="4631156"/>
            <a:ext cx="950340" cy="834219"/>
            <a:chOff x="648" y="1326"/>
            <a:chExt cx="540" cy="500"/>
          </a:xfrm>
        </p:grpSpPr>
        <p:sp>
          <p:nvSpPr>
            <p:cNvPr id="126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27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07/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8" name="Group 155"/>
          <p:cNvGrpSpPr>
            <a:grpSpLocks/>
          </p:cNvGrpSpPr>
          <p:nvPr/>
        </p:nvGrpSpPr>
        <p:grpSpPr bwMode="auto">
          <a:xfrm>
            <a:off x="8655197" y="5634809"/>
            <a:ext cx="950340" cy="834219"/>
            <a:chOff x="648" y="1326"/>
            <a:chExt cx="540" cy="500"/>
          </a:xfrm>
        </p:grpSpPr>
        <p:sp>
          <p:nvSpPr>
            <p:cNvPr id="129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30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08/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31" name="꺾인 연결선 130"/>
          <p:cNvCxnSpPr>
            <a:stCxn id="121" idx="2"/>
            <a:endCxn id="126" idx="1"/>
          </p:cNvCxnSpPr>
          <p:nvPr/>
        </p:nvCxnSpPr>
        <p:spPr>
          <a:xfrm rot="16200000" flipH="1">
            <a:off x="7592254" y="4092936"/>
            <a:ext cx="1246245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꺾인 연결선 131"/>
          <p:cNvCxnSpPr>
            <a:stCxn id="121" idx="2"/>
            <a:endCxn id="129" idx="1"/>
          </p:cNvCxnSpPr>
          <p:nvPr/>
        </p:nvCxnSpPr>
        <p:spPr>
          <a:xfrm rot="16200000" flipH="1">
            <a:off x="7090427" y="4594763"/>
            <a:ext cx="2249898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직사각형 136"/>
          <p:cNvSpPr/>
          <p:nvPr/>
        </p:nvSpPr>
        <p:spPr>
          <a:xfrm>
            <a:off x="2804686" y="2971800"/>
            <a:ext cx="1110089" cy="10382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8" name="fileupl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569" y="3253276"/>
            <a:ext cx="903022" cy="507950"/>
          </a:xfrm>
          <a:prstGeom prst="rect">
            <a:avLst/>
          </a:prstGeom>
        </p:spPr>
      </p:pic>
      <p:pic>
        <p:nvPicPr>
          <p:cNvPr id="139" name="page_view_panoram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2119" y="4584425"/>
            <a:ext cx="1760577" cy="99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776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1967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video fullScrn="1">
              <p:cMediaNode vol="80000" showWhenStopped="0">
                <p:cTn id="35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  <p:bldLst>
      <p:bldP spid="1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6C10F-2FD4-4352-B79F-938A7D4AF539}"/>
              </a:ext>
            </a:extLst>
          </p:cNvPr>
          <p:cNvCxnSpPr/>
          <p:nvPr/>
        </p:nvCxnSpPr>
        <p:spPr>
          <a:xfrm>
            <a:off x="-8467" y="62653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86AD99-A3D9-4608-86F4-36E9AD328F25}"/>
              </a:ext>
            </a:extLst>
          </p:cNvPr>
          <p:cNvSpPr txBox="1"/>
          <p:nvPr/>
        </p:nvSpPr>
        <p:spPr>
          <a:xfrm>
            <a:off x="148281" y="1235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2. Comment</a:t>
            </a:r>
            <a:endParaRPr lang="ko-KR" altLang="en-US" b="1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50701"/>
              </p:ext>
            </p:extLst>
          </p:nvPr>
        </p:nvGraphicFramePr>
        <p:xfrm>
          <a:off x="377507" y="896984"/>
          <a:ext cx="11196184" cy="5651863"/>
        </p:xfrm>
        <a:graphic>
          <a:graphicData uri="http://schemas.openxmlformats.org/drawingml/2006/table">
            <a:tbl>
              <a:tblPr/>
              <a:tblGrid>
                <a:gridCol w="18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R&amp;R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Process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1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Vendor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14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Originator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타원 345"/>
          <p:cNvSpPr>
            <a:spLocks noChangeArrowheads="1"/>
          </p:cNvSpPr>
          <p:nvPr/>
        </p:nvSpPr>
        <p:spPr bwMode="auto">
          <a:xfrm>
            <a:off x="2544608" y="1640845"/>
            <a:ext cx="260078" cy="26133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rgbClr val="FFFFFF"/>
                </a:solidFill>
              </a:rPr>
              <a:t>시작</a:t>
            </a:r>
            <a:endParaRPr lang="ko-KR" altLang="en-US" sz="1400" b="1" dirty="0">
              <a:solidFill>
                <a:srgbClr val="FFFFFF"/>
              </a:solidFill>
            </a:endParaRPr>
          </a:p>
        </p:txBody>
      </p:sp>
      <p:grpSp>
        <p:nvGrpSpPr>
          <p:cNvPr id="6" name="Group 155"/>
          <p:cNvGrpSpPr>
            <a:grpSpLocks/>
          </p:cNvGrpSpPr>
          <p:nvPr/>
        </p:nvGrpSpPr>
        <p:grpSpPr bwMode="auto">
          <a:xfrm>
            <a:off x="2870051" y="3075416"/>
            <a:ext cx="950340" cy="834219"/>
            <a:chOff x="648" y="1326"/>
            <a:chExt cx="540" cy="50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endParaRPr kumimoji="1" lang="en-US" altLang="ko-KR" sz="800" dirty="0" smtClean="0">
                <a:solidFill>
                  <a:srgbClr val="000000"/>
                </a:solidFill>
              </a:endParaRPr>
            </a:p>
            <a:p>
              <a:pPr algn="ctr"/>
              <a:r>
                <a:rPr kumimoji="1" lang="ko-KR" altLang="en-US" sz="800" dirty="0" smtClean="0">
                  <a:solidFill>
                    <a:srgbClr val="000000"/>
                  </a:solidFill>
                </a:rPr>
                <a:t>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#01/ Project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개설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9" name="꺾인 연결선 8"/>
          <p:cNvCxnSpPr>
            <a:stCxn id="5" idx="4"/>
            <a:endCxn id="7" idx="1"/>
          </p:cNvCxnSpPr>
          <p:nvPr/>
        </p:nvCxnSpPr>
        <p:spPr>
          <a:xfrm rot="16200000" flipH="1">
            <a:off x="1923369" y="2653457"/>
            <a:ext cx="1697961" cy="1954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>
            <a:stCxn id="7" idx="2"/>
            <a:endCxn id="17" idx="1"/>
          </p:cNvCxnSpPr>
          <p:nvPr/>
        </p:nvCxnSpPr>
        <p:spPr>
          <a:xfrm rot="16200000" flipH="1">
            <a:off x="2848199" y="4406656"/>
            <a:ext cx="1246245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7" idx="2"/>
            <a:endCxn id="20" idx="1"/>
          </p:cNvCxnSpPr>
          <p:nvPr/>
        </p:nvCxnSpPr>
        <p:spPr>
          <a:xfrm rot="16200000" flipH="1">
            <a:off x="2346372" y="4908483"/>
            <a:ext cx="2249898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1"/>
          <p:cNvCxnSpPr>
            <a:stCxn id="17" idx="3"/>
            <a:endCxn id="23" idx="1"/>
          </p:cNvCxnSpPr>
          <p:nvPr/>
        </p:nvCxnSpPr>
        <p:spPr>
          <a:xfrm flipV="1">
            <a:off x="4547762" y="3600140"/>
            <a:ext cx="654306" cy="15557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 12"/>
          <p:cNvCxnSpPr>
            <a:stCxn id="20" idx="3"/>
            <a:endCxn id="23" idx="1"/>
          </p:cNvCxnSpPr>
          <p:nvPr/>
        </p:nvCxnSpPr>
        <p:spPr>
          <a:xfrm flipV="1">
            <a:off x="4547762" y="3600140"/>
            <a:ext cx="654306" cy="25593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24" idx="0"/>
            <a:endCxn id="26" idx="1"/>
          </p:cNvCxnSpPr>
          <p:nvPr/>
        </p:nvCxnSpPr>
        <p:spPr>
          <a:xfrm rot="5400000" flipH="1" flipV="1">
            <a:off x="5228273" y="2328091"/>
            <a:ext cx="1196290" cy="29836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꺾인 연결선 14"/>
          <p:cNvCxnSpPr>
            <a:stCxn id="26" idx="3"/>
            <a:endCxn id="32" idx="0"/>
          </p:cNvCxnSpPr>
          <p:nvPr/>
        </p:nvCxnSpPr>
        <p:spPr>
          <a:xfrm>
            <a:off x="6925939" y="1879126"/>
            <a:ext cx="849616" cy="119629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5"/>
          <p:cNvGrpSpPr>
            <a:grpSpLocks/>
          </p:cNvGrpSpPr>
          <p:nvPr/>
        </p:nvGrpSpPr>
        <p:grpSpPr bwMode="auto">
          <a:xfrm>
            <a:off x="3597422" y="4631156"/>
            <a:ext cx="950340" cy="834219"/>
            <a:chOff x="648" y="1326"/>
            <a:chExt cx="540" cy="500"/>
          </a:xfrm>
        </p:grpSpPr>
        <p:sp>
          <p:nvSpPr>
            <p:cNvPr id="1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02/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55"/>
          <p:cNvGrpSpPr>
            <a:grpSpLocks/>
          </p:cNvGrpSpPr>
          <p:nvPr/>
        </p:nvGrpSpPr>
        <p:grpSpPr bwMode="auto">
          <a:xfrm>
            <a:off x="3597422" y="5634809"/>
            <a:ext cx="950340" cy="834219"/>
            <a:chOff x="648" y="1326"/>
            <a:chExt cx="540" cy="500"/>
          </a:xfrm>
        </p:grpSpPr>
        <p:sp>
          <p:nvSpPr>
            <p:cNvPr id="20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03/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55"/>
          <p:cNvGrpSpPr>
            <a:grpSpLocks/>
          </p:cNvGrpSpPr>
          <p:nvPr/>
        </p:nvGrpSpPr>
        <p:grpSpPr bwMode="auto">
          <a:xfrm>
            <a:off x="5202068" y="3075416"/>
            <a:ext cx="950340" cy="834219"/>
            <a:chOff x="648" y="1326"/>
            <a:chExt cx="540" cy="500"/>
          </a:xfrm>
        </p:grpSpPr>
        <p:sp>
          <p:nvSpPr>
            <p:cNvPr id="23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Consolidation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생성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04/ Consolidation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155"/>
          <p:cNvGrpSpPr>
            <a:grpSpLocks/>
          </p:cNvGrpSpPr>
          <p:nvPr/>
        </p:nvGrpSpPr>
        <p:grpSpPr bwMode="auto">
          <a:xfrm>
            <a:off x="5975599" y="1354402"/>
            <a:ext cx="950340" cy="834219"/>
            <a:chOff x="648" y="1326"/>
            <a:chExt cx="540" cy="500"/>
          </a:xfrm>
        </p:grpSpPr>
        <p:sp>
          <p:nvSpPr>
            <p:cNvPr id="26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수정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05/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Vendor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수정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155"/>
          <p:cNvGrpSpPr>
            <a:grpSpLocks/>
          </p:cNvGrpSpPr>
          <p:nvPr/>
        </p:nvGrpSpPr>
        <p:grpSpPr bwMode="auto">
          <a:xfrm>
            <a:off x="7300385" y="3075416"/>
            <a:ext cx="950340" cy="834219"/>
            <a:chOff x="648" y="1326"/>
            <a:chExt cx="540" cy="500"/>
          </a:xfrm>
        </p:grpSpPr>
        <p:sp>
          <p:nvSpPr>
            <p:cNvPr id="3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06/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Rev Up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155"/>
          <p:cNvGrpSpPr>
            <a:grpSpLocks/>
          </p:cNvGrpSpPr>
          <p:nvPr/>
        </p:nvGrpSpPr>
        <p:grpSpPr bwMode="auto">
          <a:xfrm>
            <a:off x="8655197" y="4631156"/>
            <a:ext cx="950340" cy="834219"/>
            <a:chOff x="648" y="1326"/>
            <a:chExt cx="540" cy="500"/>
          </a:xfrm>
        </p:grpSpPr>
        <p:sp>
          <p:nvSpPr>
            <p:cNvPr id="34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07/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155"/>
          <p:cNvGrpSpPr>
            <a:grpSpLocks/>
          </p:cNvGrpSpPr>
          <p:nvPr/>
        </p:nvGrpSpPr>
        <p:grpSpPr bwMode="auto">
          <a:xfrm>
            <a:off x="8655197" y="5634809"/>
            <a:ext cx="950340" cy="834219"/>
            <a:chOff x="648" y="1326"/>
            <a:chExt cx="540" cy="500"/>
          </a:xfrm>
        </p:grpSpPr>
        <p:sp>
          <p:nvSpPr>
            <p:cNvPr id="3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08/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9" name="꺾인 연결선 38"/>
          <p:cNvCxnSpPr>
            <a:stCxn id="31" idx="2"/>
            <a:endCxn id="34" idx="1"/>
          </p:cNvCxnSpPr>
          <p:nvPr/>
        </p:nvCxnSpPr>
        <p:spPr>
          <a:xfrm rot="16200000" flipH="1">
            <a:off x="7592254" y="4092936"/>
            <a:ext cx="1246245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31" idx="2"/>
            <a:endCxn id="37" idx="1"/>
          </p:cNvCxnSpPr>
          <p:nvPr/>
        </p:nvCxnSpPr>
        <p:spPr>
          <a:xfrm rot="16200000" flipH="1">
            <a:off x="7090427" y="4594763"/>
            <a:ext cx="2249898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3517547" y="4573225"/>
            <a:ext cx="1110089" cy="9817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A팀코멘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2932" y="4769135"/>
            <a:ext cx="1068435" cy="600995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517546" y="5574090"/>
            <a:ext cx="1110089" cy="9817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B팀코멘트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3591" y="5805852"/>
            <a:ext cx="1076496" cy="6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3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 showWhenStopped="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 animBg="1"/>
      <p:bldP spid="41" grpId="1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6C10F-2FD4-4352-B79F-938A7D4AF539}"/>
              </a:ext>
            </a:extLst>
          </p:cNvPr>
          <p:cNvCxnSpPr/>
          <p:nvPr/>
        </p:nvCxnSpPr>
        <p:spPr>
          <a:xfrm>
            <a:off x="-8467" y="62653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86AD99-A3D9-4608-86F4-36E9AD328F25}"/>
              </a:ext>
            </a:extLst>
          </p:cNvPr>
          <p:cNvSpPr txBox="1"/>
          <p:nvPr/>
        </p:nvSpPr>
        <p:spPr>
          <a:xfrm>
            <a:off x="148281" y="123568"/>
            <a:ext cx="416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3. Consolidation &amp; Final PDF Merge</a:t>
            </a:r>
            <a:endParaRPr lang="ko-KR" altLang="en-US" b="1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94107"/>
              </p:ext>
            </p:extLst>
          </p:nvPr>
        </p:nvGraphicFramePr>
        <p:xfrm>
          <a:off x="377507" y="896984"/>
          <a:ext cx="11196184" cy="5651863"/>
        </p:xfrm>
        <a:graphic>
          <a:graphicData uri="http://schemas.openxmlformats.org/drawingml/2006/table">
            <a:tbl>
              <a:tblPr/>
              <a:tblGrid>
                <a:gridCol w="18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R&amp;R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Process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1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Vendor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14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Originator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타원 345"/>
          <p:cNvSpPr>
            <a:spLocks noChangeArrowheads="1"/>
          </p:cNvSpPr>
          <p:nvPr/>
        </p:nvSpPr>
        <p:spPr bwMode="auto">
          <a:xfrm>
            <a:off x="2544608" y="1640845"/>
            <a:ext cx="260078" cy="26133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rgbClr val="FFFFFF"/>
                </a:solidFill>
              </a:rPr>
              <a:t>시작</a:t>
            </a:r>
            <a:endParaRPr lang="ko-KR" altLang="en-US" sz="1400" b="1" dirty="0">
              <a:solidFill>
                <a:srgbClr val="FFFFFF"/>
              </a:solidFill>
            </a:endParaRPr>
          </a:p>
        </p:txBody>
      </p:sp>
      <p:grpSp>
        <p:nvGrpSpPr>
          <p:cNvPr id="6" name="Group 155"/>
          <p:cNvGrpSpPr>
            <a:grpSpLocks/>
          </p:cNvGrpSpPr>
          <p:nvPr/>
        </p:nvGrpSpPr>
        <p:grpSpPr bwMode="auto">
          <a:xfrm>
            <a:off x="2870051" y="3075416"/>
            <a:ext cx="950340" cy="834219"/>
            <a:chOff x="648" y="1326"/>
            <a:chExt cx="540" cy="50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endParaRPr kumimoji="1" lang="en-US" altLang="ko-KR" sz="800" dirty="0" smtClean="0">
                <a:solidFill>
                  <a:srgbClr val="000000"/>
                </a:solidFill>
              </a:endParaRPr>
            </a:p>
            <a:p>
              <a:pPr algn="ctr"/>
              <a:r>
                <a:rPr kumimoji="1" lang="ko-KR" altLang="en-US" sz="800" dirty="0" smtClean="0">
                  <a:solidFill>
                    <a:srgbClr val="000000"/>
                  </a:solidFill>
                </a:rPr>
                <a:t>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#01/ Project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개설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9" name="꺾인 연결선 8"/>
          <p:cNvCxnSpPr>
            <a:stCxn id="5" idx="4"/>
            <a:endCxn id="7" idx="1"/>
          </p:cNvCxnSpPr>
          <p:nvPr/>
        </p:nvCxnSpPr>
        <p:spPr>
          <a:xfrm rot="16200000" flipH="1">
            <a:off x="1923369" y="2653457"/>
            <a:ext cx="1697961" cy="1954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>
            <a:stCxn id="7" idx="2"/>
            <a:endCxn id="17" idx="1"/>
          </p:cNvCxnSpPr>
          <p:nvPr/>
        </p:nvCxnSpPr>
        <p:spPr>
          <a:xfrm rot="16200000" flipH="1">
            <a:off x="2848199" y="4406656"/>
            <a:ext cx="1246245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7" idx="2"/>
            <a:endCxn id="20" idx="1"/>
          </p:cNvCxnSpPr>
          <p:nvPr/>
        </p:nvCxnSpPr>
        <p:spPr>
          <a:xfrm rot="16200000" flipH="1">
            <a:off x="2346372" y="4908483"/>
            <a:ext cx="2249898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1"/>
          <p:cNvCxnSpPr>
            <a:stCxn id="17" idx="3"/>
            <a:endCxn id="23" idx="1"/>
          </p:cNvCxnSpPr>
          <p:nvPr/>
        </p:nvCxnSpPr>
        <p:spPr>
          <a:xfrm flipV="1">
            <a:off x="4547762" y="3600140"/>
            <a:ext cx="654306" cy="15557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 12"/>
          <p:cNvCxnSpPr>
            <a:stCxn id="20" idx="3"/>
            <a:endCxn id="23" idx="1"/>
          </p:cNvCxnSpPr>
          <p:nvPr/>
        </p:nvCxnSpPr>
        <p:spPr>
          <a:xfrm flipV="1">
            <a:off x="4547762" y="3600140"/>
            <a:ext cx="654306" cy="25593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24" idx="0"/>
            <a:endCxn id="26" idx="1"/>
          </p:cNvCxnSpPr>
          <p:nvPr/>
        </p:nvCxnSpPr>
        <p:spPr>
          <a:xfrm rot="5400000" flipH="1" flipV="1">
            <a:off x="5228273" y="2328091"/>
            <a:ext cx="1196290" cy="29836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꺾인 연결선 14"/>
          <p:cNvCxnSpPr>
            <a:stCxn id="26" idx="3"/>
            <a:endCxn id="32" idx="0"/>
          </p:cNvCxnSpPr>
          <p:nvPr/>
        </p:nvCxnSpPr>
        <p:spPr>
          <a:xfrm>
            <a:off x="6925939" y="1879126"/>
            <a:ext cx="849616" cy="119629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5"/>
          <p:cNvGrpSpPr>
            <a:grpSpLocks/>
          </p:cNvGrpSpPr>
          <p:nvPr/>
        </p:nvGrpSpPr>
        <p:grpSpPr bwMode="auto">
          <a:xfrm>
            <a:off x="3597422" y="4631156"/>
            <a:ext cx="950340" cy="834219"/>
            <a:chOff x="648" y="1326"/>
            <a:chExt cx="540" cy="500"/>
          </a:xfrm>
        </p:grpSpPr>
        <p:sp>
          <p:nvSpPr>
            <p:cNvPr id="1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02/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55"/>
          <p:cNvGrpSpPr>
            <a:grpSpLocks/>
          </p:cNvGrpSpPr>
          <p:nvPr/>
        </p:nvGrpSpPr>
        <p:grpSpPr bwMode="auto">
          <a:xfrm>
            <a:off x="3597422" y="5634809"/>
            <a:ext cx="950340" cy="834219"/>
            <a:chOff x="648" y="1326"/>
            <a:chExt cx="540" cy="500"/>
          </a:xfrm>
        </p:grpSpPr>
        <p:sp>
          <p:nvSpPr>
            <p:cNvPr id="20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03/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55"/>
          <p:cNvGrpSpPr>
            <a:grpSpLocks/>
          </p:cNvGrpSpPr>
          <p:nvPr/>
        </p:nvGrpSpPr>
        <p:grpSpPr bwMode="auto">
          <a:xfrm>
            <a:off x="5202068" y="3075416"/>
            <a:ext cx="950340" cy="834219"/>
            <a:chOff x="648" y="1326"/>
            <a:chExt cx="540" cy="500"/>
          </a:xfrm>
        </p:grpSpPr>
        <p:sp>
          <p:nvSpPr>
            <p:cNvPr id="23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Consolidation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생성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04/ Consolidation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155"/>
          <p:cNvGrpSpPr>
            <a:grpSpLocks/>
          </p:cNvGrpSpPr>
          <p:nvPr/>
        </p:nvGrpSpPr>
        <p:grpSpPr bwMode="auto">
          <a:xfrm>
            <a:off x="5975599" y="1354402"/>
            <a:ext cx="950340" cy="834219"/>
            <a:chOff x="648" y="1326"/>
            <a:chExt cx="540" cy="500"/>
          </a:xfrm>
        </p:grpSpPr>
        <p:sp>
          <p:nvSpPr>
            <p:cNvPr id="26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수정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05/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Vendor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수정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155"/>
          <p:cNvGrpSpPr>
            <a:grpSpLocks/>
          </p:cNvGrpSpPr>
          <p:nvPr/>
        </p:nvGrpSpPr>
        <p:grpSpPr bwMode="auto">
          <a:xfrm>
            <a:off x="7300385" y="3075416"/>
            <a:ext cx="950340" cy="834219"/>
            <a:chOff x="648" y="1326"/>
            <a:chExt cx="540" cy="500"/>
          </a:xfrm>
        </p:grpSpPr>
        <p:sp>
          <p:nvSpPr>
            <p:cNvPr id="3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06/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Rev Up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155"/>
          <p:cNvGrpSpPr>
            <a:grpSpLocks/>
          </p:cNvGrpSpPr>
          <p:nvPr/>
        </p:nvGrpSpPr>
        <p:grpSpPr bwMode="auto">
          <a:xfrm>
            <a:off x="8655197" y="4631156"/>
            <a:ext cx="950340" cy="834219"/>
            <a:chOff x="648" y="1326"/>
            <a:chExt cx="540" cy="500"/>
          </a:xfrm>
        </p:grpSpPr>
        <p:sp>
          <p:nvSpPr>
            <p:cNvPr id="34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07/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155"/>
          <p:cNvGrpSpPr>
            <a:grpSpLocks/>
          </p:cNvGrpSpPr>
          <p:nvPr/>
        </p:nvGrpSpPr>
        <p:grpSpPr bwMode="auto">
          <a:xfrm>
            <a:off x="8655197" y="5634809"/>
            <a:ext cx="950340" cy="834219"/>
            <a:chOff x="648" y="1326"/>
            <a:chExt cx="540" cy="500"/>
          </a:xfrm>
        </p:grpSpPr>
        <p:sp>
          <p:nvSpPr>
            <p:cNvPr id="3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08/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9" name="꺾인 연결선 38"/>
          <p:cNvCxnSpPr>
            <a:stCxn id="31" idx="2"/>
            <a:endCxn id="34" idx="1"/>
          </p:cNvCxnSpPr>
          <p:nvPr/>
        </p:nvCxnSpPr>
        <p:spPr>
          <a:xfrm rot="16200000" flipH="1">
            <a:off x="7592254" y="4092936"/>
            <a:ext cx="1246245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31" idx="2"/>
            <a:endCxn id="37" idx="1"/>
          </p:cNvCxnSpPr>
          <p:nvPr/>
        </p:nvCxnSpPr>
        <p:spPr>
          <a:xfrm rot="16200000" flipH="1">
            <a:off x="7090427" y="4594763"/>
            <a:ext cx="2249898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5140694" y="2921823"/>
            <a:ext cx="1110089" cy="11357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Consolidation_FinalPD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2068" y="4272652"/>
            <a:ext cx="1817857" cy="1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6C10F-2FD4-4352-B79F-938A7D4AF539}"/>
              </a:ext>
            </a:extLst>
          </p:cNvPr>
          <p:cNvCxnSpPr/>
          <p:nvPr/>
        </p:nvCxnSpPr>
        <p:spPr>
          <a:xfrm>
            <a:off x="-8467" y="62653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86AD99-A3D9-4608-86F4-36E9AD328F25}"/>
              </a:ext>
            </a:extLst>
          </p:cNvPr>
          <p:cNvSpPr txBox="1"/>
          <p:nvPr/>
        </p:nvSpPr>
        <p:spPr>
          <a:xfrm>
            <a:off x="148281" y="123568"/>
            <a:ext cx="24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4. Expediting review</a:t>
            </a:r>
            <a:endParaRPr lang="ko-KR" altLang="en-US" b="1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98353"/>
              </p:ext>
            </p:extLst>
          </p:nvPr>
        </p:nvGraphicFramePr>
        <p:xfrm>
          <a:off x="377507" y="896984"/>
          <a:ext cx="11196184" cy="5651863"/>
        </p:xfrm>
        <a:graphic>
          <a:graphicData uri="http://schemas.openxmlformats.org/drawingml/2006/table">
            <a:tbl>
              <a:tblPr/>
              <a:tblGrid>
                <a:gridCol w="18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R&amp;R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Process</a:t>
                      </a:r>
                    </a:p>
                  </a:txBody>
                  <a:tcPr marL="54000" marR="54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1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Vendor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14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Originator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팀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타원 345"/>
          <p:cNvSpPr>
            <a:spLocks noChangeArrowheads="1"/>
          </p:cNvSpPr>
          <p:nvPr/>
        </p:nvSpPr>
        <p:spPr bwMode="auto">
          <a:xfrm>
            <a:off x="2544608" y="1640845"/>
            <a:ext cx="260078" cy="26133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ko-KR" altLang="en-US" sz="1000" b="1" dirty="0" smtClean="0">
                <a:solidFill>
                  <a:srgbClr val="FFFFFF"/>
                </a:solidFill>
              </a:rPr>
              <a:t>시작</a:t>
            </a:r>
            <a:endParaRPr lang="ko-KR" altLang="en-US" sz="1400" b="1" dirty="0">
              <a:solidFill>
                <a:srgbClr val="FFFFFF"/>
              </a:solidFill>
            </a:endParaRPr>
          </a:p>
        </p:txBody>
      </p:sp>
      <p:grpSp>
        <p:nvGrpSpPr>
          <p:cNvPr id="6" name="Group 155"/>
          <p:cNvGrpSpPr>
            <a:grpSpLocks/>
          </p:cNvGrpSpPr>
          <p:nvPr/>
        </p:nvGrpSpPr>
        <p:grpSpPr bwMode="auto">
          <a:xfrm>
            <a:off x="2870051" y="3075416"/>
            <a:ext cx="950340" cy="834219"/>
            <a:chOff x="648" y="1326"/>
            <a:chExt cx="540" cy="50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endParaRPr kumimoji="1" lang="en-US" altLang="ko-KR" sz="800" dirty="0" smtClean="0">
                <a:solidFill>
                  <a:srgbClr val="000000"/>
                </a:solidFill>
              </a:endParaRPr>
            </a:p>
            <a:p>
              <a:pPr algn="ctr"/>
              <a:r>
                <a:rPr kumimoji="1" lang="ko-KR" altLang="en-US" sz="800" dirty="0" smtClean="0">
                  <a:solidFill>
                    <a:srgbClr val="000000"/>
                  </a:solidFill>
                </a:rPr>
                <a:t>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#01/ Project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개설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9" name="꺾인 연결선 8"/>
          <p:cNvCxnSpPr>
            <a:stCxn id="5" idx="4"/>
            <a:endCxn id="7" idx="1"/>
          </p:cNvCxnSpPr>
          <p:nvPr/>
        </p:nvCxnSpPr>
        <p:spPr>
          <a:xfrm rot="16200000" flipH="1">
            <a:off x="1923369" y="2653457"/>
            <a:ext cx="1697961" cy="1954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>
            <a:stCxn id="7" idx="2"/>
            <a:endCxn id="17" idx="1"/>
          </p:cNvCxnSpPr>
          <p:nvPr/>
        </p:nvCxnSpPr>
        <p:spPr>
          <a:xfrm rot="16200000" flipH="1">
            <a:off x="2848199" y="4406656"/>
            <a:ext cx="1246245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7" idx="2"/>
            <a:endCxn id="20" idx="1"/>
          </p:cNvCxnSpPr>
          <p:nvPr/>
        </p:nvCxnSpPr>
        <p:spPr>
          <a:xfrm rot="16200000" flipH="1">
            <a:off x="2346372" y="4908483"/>
            <a:ext cx="2249898" cy="2522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1"/>
          <p:cNvCxnSpPr>
            <a:stCxn id="17" idx="3"/>
            <a:endCxn id="23" idx="1"/>
          </p:cNvCxnSpPr>
          <p:nvPr/>
        </p:nvCxnSpPr>
        <p:spPr>
          <a:xfrm flipV="1">
            <a:off x="4547762" y="3600140"/>
            <a:ext cx="654306" cy="15557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 12"/>
          <p:cNvCxnSpPr>
            <a:stCxn id="20" idx="3"/>
            <a:endCxn id="23" idx="1"/>
          </p:cNvCxnSpPr>
          <p:nvPr/>
        </p:nvCxnSpPr>
        <p:spPr>
          <a:xfrm flipV="1">
            <a:off x="4547762" y="3600140"/>
            <a:ext cx="654306" cy="25593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24" idx="0"/>
            <a:endCxn id="26" idx="1"/>
          </p:cNvCxnSpPr>
          <p:nvPr/>
        </p:nvCxnSpPr>
        <p:spPr>
          <a:xfrm rot="5400000" flipH="1" flipV="1">
            <a:off x="5228273" y="2328091"/>
            <a:ext cx="1196290" cy="29836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꺾인 연결선 14"/>
          <p:cNvCxnSpPr>
            <a:stCxn id="26" idx="3"/>
            <a:endCxn id="32" idx="0"/>
          </p:cNvCxnSpPr>
          <p:nvPr/>
        </p:nvCxnSpPr>
        <p:spPr>
          <a:xfrm>
            <a:off x="6925939" y="1879126"/>
            <a:ext cx="849616" cy="119629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5"/>
          <p:cNvGrpSpPr>
            <a:grpSpLocks/>
          </p:cNvGrpSpPr>
          <p:nvPr/>
        </p:nvGrpSpPr>
        <p:grpSpPr bwMode="auto">
          <a:xfrm>
            <a:off x="3597422" y="4631156"/>
            <a:ext cx="950340" cy="834219"/>
            <a:chOff x="648" y="1326"/>
            <a:chExt cx="540" cy="500"/>
          </a:xfrm>
        </p:grpSpPr>
        <p:sp>
          <p:nvSpPr>
            <p:cNvPr id="1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02/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55"/>
          <p:cNvGrpSpPr>
            <a:grpSpLocks/>
          </p:cNvGrpSpPr>
          <p:nvPr/>
        </p:nvGrpSpPr>
        <p:grpSpPr bwMode="auto">
          <a:xfrm>
            <a:off x="3597422" y="5634809"/>
            <a:ext cx="950340" cy="834219"/>
            <a:chOff x="648" y="1326"/>
            <a:chExt cx="540" cy="500"/>
          </a:xfrm>
        </p:grpSpPr>
        <p:sp>
          <p:nvSpPr>
            <p:cNvPr id="20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03/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55"/>
          <p:cNvGrpSpPr>
            <a:grpSpLocks/>
          </p:cNvGrpSpPr>
          <p:nvPr/>
        </p:nvGrpSpPr>
        <p:grpSpPr bwMode="auto">
          <a:xfrm>
            <a:off x="5202068" y="3075416"/>
            <a:ext cx="950340" cy="834219"/>
            <a:chOff x="648" y="1326"/>
            <a:chExt cx="540" cy="500"/>
          </a:xfrm>
        </p:grpSpPr>
        <p:sp>
          <p:nvSpPr>
            <p:cNvPr id="23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Consolidation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생성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04/ Consolidation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155"/>
          <p:cNvGrpSpPr>
            <a:grpSpLocks/>
          </p:cNvGrpSpPr>
          <p:nvPr/>
        </p:nvGrpSpPr>
        <p:grpSpPr bwMode="auto">
          <a:xfrm>
            <a:off x="5975599" y="1354402"/>
            <a:ext cx="950340" cy="834219"/>
            <a:chOff x="648" y="1326"/>
            <a:chExt cx="540" cy="500"/>
          </a:xfrm>
        </p:grpSpPr>
        <p:sp>
          <p:nvSpPr>
            <p:cNvPr id="26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Final PDF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수정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05/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Vendor 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수정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155"/>
          <p:cNvGrpSpPr>
            <a:grpSpLocks/>
          </p:cNvGrpSpPr>
          <p:nvPr/>
        </p:nvGrpSpPr>
        <p:grpSpPr bwMode="auto">
          <a:xfrm>
            <a:off x="7300385" y="3075416"/>
            <a:ext cx="950340" cy="834219"/>
            <a:chOff x="648" y="1326"/>
            <a:chExt cx="540" cy="500"/>
          </a:xfrm>
        </p:grpSpPr>
        <p:sp>
          <p:nvSpPr>
            <p:cNvPr id="31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PDF Upload 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및 회람 시작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06/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Rev Up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155"/>
          <p:cNvGrpSpPr>
            <a:grpSpLocks/>
          </p:cNvGrpSpPr>
          <p:nvPr/>
        </p:nvGrpSpPr>
        <p:grpSpPr bwMode="auto">
          <a:xfrm>
            <a:off x="8655197" y="4631156"/>
            <a:ext cx="950340" cy="834219"/>
            <a:chOff x="648" y="1326"/>
            <a:chExt cx="540" cy="500"/>
          </a:xfrm>
        </p:grpSpPr>
        <p:sp>
          <p:nvSpPr>
            <p:cNvPr id="34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A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07/ A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155"/>
          <p:cNvGrpSpPr>
            <a:grpSpLocks/>
          </p:cNvGrpSpPr>
          <p:nvPr/>
        </p:nvGrpSpPr>
        <p:grpSpPr bwMode="auto">
          <a:xfrm>
            <a:off x="8655197" y="5634809"/>
            <a:ext cx="950340" cy="834219"/>
            <a:chOff x="648" y="1326"/>
            <a:chExt cx="540" cy="500"/>
          </a:xfrm>
        </p:grpSpPr>
        <p:sp>
          <p:nvSpPr>
            <p:cNvPr id="37" name="Rectangle 42"/>
            <p:cNvSpPr>
              <a:spLocks noChangeArrowheads="1"/>
            </p:cNvSpPr>
            <p:nvPr/>
          </p:nvSpPr>
          <p:spPr bwMode="gray">
            <a:xfrm>
              <a:off x="648" y="1455"/>
              <a:ext cx="540" cy="37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8000" tIns="1080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1" lang="en-US" altLang="ko-KR" sz="800" dirty="0" smtClean="0">
                  <a:solidFill>
                    <a:srgbClr val="000000"/>
                  </a:solidFill>
                </a:rPr>
                <a:t>B</a:t>
              </a:r>
              <a:r>
                <a:rPr kumimoji="1" lang="ko-KR" altLang="en-US" sz="800" dirty="0" smtClean="0">
                  <a:solidFill>
                    <a:srgbClr val="000000"/>
                  </a:solidFill>
                </a:rPr>
                <a:t>팀 </a:t>
              </a:r>
              <a:r>
                <a:rPr kumimoji="1" lang="en-US" altLang="ko-KR" sz="800" dirty="0" smtClean="0">
                  <a:solidFill>
                    <a:srgbClr val="000000"/>
                  </a:solidFill>
                </a:rPr>
                <a:t>Comment</a:t>
              </a:r>
              <a:endParaRPr kumimoji="1" lang="en-US" altLang="ko-KR" sz="8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gray">
            <a:xfrm>
              <a:off x="648" y="1326"/>
              <a:ext cx="540" cy="115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tIns="10800" rIns="18000" bIns="10800" anchor="ctr"/>
            <a:lstStyle>
              <a:lvl1pPr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ko-KR" sz="700" dirty="0" smtClean="0">
                  <a:solidFill>
                    <a:srgbClr val="FFFFFF"/>
                  </a:solidFill>
                </a:rPr>
                <a:t>#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08/ B</a:t>
              </a:r>
              <a:r>
                <a:rPr lang="ko-KR" altLang="en-US" sz="700" dirty="0" smtClean="0">
                  <a:solidFill>
                    <a:srgbClr val="FFFFFF"/>
                  </a:solidFill>
                </a:rPr>
                <a:t>팀 </a:t>
              </a:r>
              <a:r>
                <a:rPr lang="en-US" altLang="ko-KR" sz="700" dirty="0" smtClean="0">
                  <a:solidFill>
                    <a:srgbClr val="FFFFFF"/>
                  </a:solidFill>
                </a:rPr>
                <a:t>Comment</a:t>
              </a:r>
              <a:endParaRPr lang="en-US" altLang="ko-KR" sz="7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9" name="꺾인 연결선 38"/>
          <p:cNvCxnSpPr>
            <a:stCxn id="31" idx="2"/>
            <a:endCxn id="34" idx="1"/>
          </p:cNvCxnSpPr>
          <p:nvPr/>
        </p:nvCxnSpPr>
        <p:spPr>
          <a:xfrm rot="16200000" flipH="1">
            <a:off x="7592254" y="4092936"/>
            <a:ext cx="1246245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31" idx="2"/>
            <a:endCxn id="37" idx="1"/>
          </p:cNvCxnSpPr>
          <p:nvPr/>
        </p:nvCxnSpPr>
        <p:spPr>
          <a:xfrm rot="16200000" flipH="1">
            <a:off x="7090427" y="4594763"/>
            <a:ext cx="2249898" cy="87964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8486775" y="4584067"/>
            <a:ext cx="2819400" cy="19647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오각형 2"/>
          <p:cNvSpPr/>
          <p:nvPr/>
        </p:nvSpPr>
        <p:spPr>
          <a:xfrm>
            <a:off x="8589365" y="4610251"/>
            <a:ext cx="2639317" cy="4320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/>
              <a:t>1.Compare</a:t>
            </a:r>
            <a:endParaRPr lang="ko-KR" altLang="en-US" dirty="0"/>
          </a:p>
        </p:txBody>
      </p:sp>
      <p:sp>
        <p:nvSpPr>
          <p:cNvPr id="42" name="오각형 41"/>
          <p:cNvSpPr/>
          <p:nvPr/>
        </p:nvSpPr>
        <p:spPr>
          <a:xfrm>
            <a:off x="8584180" y="5106715"/>
            <a:ext cx="2644503" cy="4320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 smtClean="0"/>
              <a:t>2.Comment Manager</a:t>
            </a:r>
            <a:endParaRPr lang="ko-KR" altLang="en-US" sz="1600" dirty="0"/>
          </a:p>
        </p:txBody>
      </p:sp>
      <p:sp>
        <p:nvSpPr>
          <p:cNvPr id="43" name="오각형 42"/>
          <p:cNvSpPr/>
          <p:nvPr/>
        </p:nvSpPr>
        <p:spPr>
          <a:xfrm>
            <a:off x="8584180" y="5605028"/>
            <a:ext cx="2644503" cy="4320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/>
              <a:t>3.Text Search</a:t>
            </a:r>
            <a:endParaRPr lang="ko-KR" altLang="en-US" dirty="0"/>
          </a:p>
        </p:txBody>
      </p:sp>
      <p:sp>
        <p:nvSpPr>
          <p:cNvPr id="44" name="오각형 43"/>
          <p:cNvSpPr/>
          <p:nvPr/>
        </p:nvSpPr>
        <p:spPr>
          <a:xfrm>
            <a:off x="8590883" y="6097129"/>
            <a:ext cx="2644501" cy="4320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/>
              <a:t>4.Etc</a:t>
            </a:r>
            <a:endParaRPr lang="ko-KR" altLang="en-US" dirty="0"/>
          </a:p>
        </p:txBody>
      </p:sp>
      <p:pic>
        <p:nvPicPr>
          <p:cNvPr id="45" name="Comp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9468" y="4674272"/>
            <a:ext cx="654185" cy="367979"/>
          </a:xfrm>
          <a:prstGeom prst="rect">
            <a:avLst/>
          </a:prstGeom>
        </p:spPr>
      </p:pic>
      <p:pic>
        <p:nvPicPr>
          <p:cNvPr id="46" name="comment manag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2437" y="5189705"/>
            <a:ext cx="621215" cy="349433"/>
          </a:xfrm>
          <a:prstGeom prst="rect">
            <a:avLst/>
          </a:prstGeom>
        </p:spPr>
      </p:pic>
      <p:pic>
        <p:nvPicPr>
          <p:cNvPr id="47" name="text search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44932" y="5637955"/>
            <a:ext cx="709465" cy="399074"/>
          </a:xfrm>
          <a:prstGeom prst="rect">
            <a:avLst/>
          </a:prstGeom>
        </p:spPr>
      </p:pic>
      <p:pic>
        <p:nvPicPr>
          <p:cNvPr id="48" name="부가기능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19468" y="6159533"/>
            <a:ext cx="692112" cy="389313"/>
          </a:xfrm>
          <a:prstGeom prst="rect">
            <a:avLst/>
          </a:prstGeom>
        </p:spPr>
      </p:pic>
      <p:sp>
        <p:nvSpPr>
          <p:cNvPr id="49" name="오각형 48"/>
          <p:cNvSpPr/>
          <p:nvPr/>
        </p:nvSpPr>
        <p:spPr>
          <a:xfrm>
            <a:off x="8427051" y="1375360"/>
            <a:ext cx="3055277" cy="2128881"/>
          </a:xfrm>
          <a:prstGeom prst="homePlate">
            <a:avLst>
              <a:gd name="adj" fmla="val 15696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/>
              <a:t>* Rest API </a:t>
            </a:r>
            <a:r>
              <a:rPr lang="ko-KR" altLang="en-US" sz="1400" dirty="0" smtClean="0"/>
              <a:t>를 통해 기존 문서관리시스템과 연동 용이</a:t>
            </a:r>
            <a:endParaRPr lang="en-US" altLang="ko-KR" sz="1400" dirty="0" smtClean="0"/>
          </a:p>
          <a:p>
            <a:r>
              <a:rPr lang="en-US" altLang="ko-KR" sz="1400" dirty="0" smtClean="0"/>
              <a:t>* </a:t>
            </a:r>
            <a:r>
              <a:rPr lang="ko-KR" altLang="en-US" sz="1400" dirty="0" smtClean="0"/>
              <a:t>관리자 </a:t>
            </a:r>
            <a:r>
              <a:rPr lang="en-US" altLang="ko-KR" sz="1400" dirty="0" smtClean="0"/>
              <a:t>Web Site </a:t>
            </a:r>
            <a:r>
              <a:rPr lang="ko-KR" altLang="en-US" sz="1400" dirty="0" smtClean="0"/>
              <a:t>를 제공하여 </a:t>
            </a:r>
            <a:r>
              <a:rPr lang="en-US" altLang="ko-KR" sz="1400" dirty="0" smtClean="0"/>
              <a:t>Maintenance </a:t>
            </a:r>
            <a:r>
              <a:rPr lang="ko-KR" altLang="en-US" sz="1400" dirty="0" smtClean="0"/>
              <a:t>편의성 증대</a:t>
            </a:r>
            <a:endParaRPr lang="en-US" altLang="ko-KR" sz="1400" dirty="0" smtClean="0"/>
          </a:p>
          <a:p>
            <a:r>
              <a:rPr lang="en-US" altLang="ko-KR" sz="1400" dirty="0" smtClean="0"/>
              <a:t>* </a:t>
            </a:r>
            <a:r>
              <a:rPr lang="ko-KR" altLang="en-US" sz="1400" dirty="0" smtClean="0"/>
              <a:t>서버에서 </a:t>
            </a:r>
            <a:r>
              <a:rPr lang="en-US" altLang="ko-KR" sz="1400" dirty="0" smtClean="0"/>
              <a:t>Converting </a:t>
            </a:r>
            <a:r>
              <a:rPr lang="ko-KR" altLang="en-US" sz="1400" dirty="0" smtClean="0"/>
              <a:t>을 하여 </a:t>
            </a:r>
            <a:r>
              <a:rPr lang="en-US" altLang="ko-KR" sz="1400" dirty="0" smtClean="0"/>
              <a:t>Client </a:t>
            </a:r>
            <a:r>
              <a:rPr lang="ko-KR" altLang="en-US" sz="1400" dirty="0" smtClean="0"/>
              <a:t>부담 최소화</a:t>
            </a:r>
            <a:endParaRPr lang="en-US" altLang="ko-KR" sz="1400" dirty="0" smtClean="0"/>
          </a:p>
          <a:p>
            <a:r>
              <a:rPr lang="en-US" altLang="ko-KR" sz="1400" dirty="0" smtClean="0"/>
              <a:t>* PDF Converting </a:t>
            </a:r>
            <a:r>
              <a:rPr lang="ko-KR" altLang="en-US" sz="1400" dirty="0" smtClean="0"/>
              <a:t>에 대한 지속적인 연구개발을 통해 보다 빠른 작업 환경 지원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576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3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9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24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13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81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video fullScrn="1">
              <p:cMediaNode vol="80000" showWhenStopped="0">
                <p:cTn id="82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video fullScrn="1">
              <p:cMediaNode vol="80000" showWhenStopped="0">
                <p:cTn id="83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video fullScrn="1">
              <p:cMediaNode vol="80000" showWhenStopped="0">
                <p:cTn id="8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41" grpId="0" animBg="1"/>
      <p:bldP spid="3" grpId="0" animBg="1"/>
      <p:bldP spid="42" grpId="0" animBg="1"/>
      <p:bldP spid="43" grpId="0" animBg="1"/>
      <p:bldP spid="44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438BA76-5A69-40BC-B99B-B1E737D002F6}"/>
              </a:ext>
            </a:extLst>
          </p:cNvPr>
          <p:cNvSpPr/>
          <p:nvPr/>
        </p:nvSpPr>
        <p:spPr bwMode="auto">
          <a:xfrm>
            <a:off x="1524265" y="0"/>
            <a:ext cx="9143470" cy="6594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0673" tIns="30673" rIns="30673" bIns="30673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23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69C0AA0-1C03-4729-8D59-A5CFE8E58FF2}"/>
              </a:ext>
            </a:extLst>
          </p:cNvPr>
          <p:cNvGrpSpPr/>
          <p:nvPr/>
        </p:nvGrpSpPr>
        <p:grpSpPr>
          <a:xfrm>
            <a:off x="1524265" y="2452564"/>
            <a:ext cx="9143471" cy="1955837"/>
            <a:chOff x="-1" y="2446319"/>
            <a:chExt cx="9120189" cy="1950857"/>
          </a:xfrm>
        </p:grpSpPr>
        <p:pic>
          <p:nvPicPr>
            <p:cNvPr id="14" name="Picture 47" descr="그레이바탕">
              <a:extLst>
                <a:ext uri="{FF2B5EF4-FFF2-40B4-BE49-F238E27FC236}">
                  <a16:creationId xmlns:a16="http://schemas.microsoft.com/office/drawing/2014/main" id="{AFEB2BFE-700D-49A4-B0F2-86787DB27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2446319"/>
              <a:ext cx="9120187" cy="1950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0D78ABAA-7767-4F52-BFBD-DB2724663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98027"/>
              <a:ext cx="9120187" cy="586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77096" tIns="37872" rIns="77096" bIns="37872">
              <a:spAutoFit/>
            </a:bodyPr>
            <a:lstStyle/>
            <a:p>
              <a:pPr algn="ctr" eaLnBrk="0" latinLnBrk="0" hangingPunct="0">
                <a:lnSpc>
                  <a:spcPct val="90000"/>
                </a:lnSpc>
              </a:pPr>
              <a:r>
                <a:rPr lang="en-US" altLang="ko-KR" sz="3693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End of Document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9057F2-5EF6-40F0-B151-4EB1833188CD}"/>
                </a:ext>
              </a:extLst>
            </p:cNvPr>
            <p:cNvSpPr txBox="1"/>
            <p:nvPr/>
          </p:nvSpPr>
          <p:spPr>
            <a:xfrm>
              <a:off x="-1" y="3502693"/>
              <a:ext cx="9120187" cy="380480"/>
            </a:xfrm>
            <a:prstGeom prst="rect">
              <a:avLst/>
            </a:prstGeom>
          </p:spPr>
          <p:txBody>
            <a:bodyPr wrap="square" lIns="36092" tIns="36092" rIns="36092" bIns="36092" rtlCol="0" anchor="ctr" anchorCtr="0">
              <a:spAutoFit/>
            </a:bodyPr>
            <a:lstStyle/>
            <a:p>
              <a:pPr algn="ctr" latinLnBrk="0"/>
              <a:endParaRPr lang="en-US" altLang="ko-KR" sz="2005" dirty="0">
                <a:latin typeface="Copperplate Gothic Bold" panose="020E07050202060204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421</Words>
  <Application>Microsoft Office PowerPoint</Application>
  <PresentationFormat>와이드스크린</PresentationFormat>
  <Paragraphs>115</Paragraphs>
  <Slides>7</Slides>
  <Notes>0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Malgun Gothic</vt:lpstr>
      <vt:lpstr>Malgun Gothic</vt:lpstr>
      <vt:lpstr>Arial</vt:lpstr>
      <vt:lpstr>Copperplate Gothic Bold</vt:lpstr>
      <vt:lpstr>Tahoma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김동진</dc:creator>
  <cp:lastModifiedBy>Windows User</cp:lastModifiedBy>
  <cp:revision>43</cp:revision>
  <dcterms:created xsi:type="dcterms:W3CDTF">2018-04-04T00:13:56Z</dcterms:created>
  <dcterms:modified xsi:type="dcterms:W3CDTF">2018-07-10T06:11:50Z</dcterms:modified>
</cp:coreProperties>
</file>