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31"/>
  </p:notesMasterIdLst>
  <p:sldIdLst>
    <p:sldId id="293" r:id="rId5"/>
    <p:sldId id="276" r:id="rId6"/>
    <p:sldId id="324" r:id="rId7"/>
    <p:sldId id="278" r:id="rId8"/>
    <p:sldId id="301" r:id="rId9"/>
    <p:sldId id="302" r:id="rId10"/>
    <p:sldId id="303" r:id="rId11"/>
    <p:sldId id="304" r:id="rId12"/>
    <p:sldId id="305" r:id="rId13"/>
    <p:sldId id="306" r:id="rId14"/>
    <p:sldId id="319" r:id="rId15"/>
    <p:sldId id="320" r:id="rId16"/>
    <p:sldId id="313" r:id="rId17"/>
    <p:sldId id="314" r:id="rId18"/>
    <p:sldId id="282" r:id="rId19"/>
    <p:sldId id="315" r:id="rId20"/>
    <p:sldId id="316" r:id="rId21"/>
    <p:sldId id="321" r:id="rId22"/>
    <p:sldId id="322" r:id="rId23"/>
    <p:sldId id="323" r:id="rId24"/>
    <p:sldId id="312" r:id="rId25"/>
    <p:sldId id="309" r:id="rId26"/>
    <p:sldId id="317" r:id="rId27"/>
    <p:sldId id="277" r:id="rId28"/>
    <p:sldId id="326" r:id="rId29"/>
    <p:sldId id="298" r:id="rId30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430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731">
          <p15:clr>
            <a:srgbClr val="A4A3A4"/>
          </p15:clr>
        </p15:guide>
        <p15:guide id="5" orient="horz" pos="3385">
          <p15:clr>
            <a:srgbClr val="A4A3A4"/>
          </p15:clr>
        </p15:guide>
        <p15:guide id="6" pos="172">
          <p15:clr>
            <a:srgbClr val="A4A3A4"/>
          </p15:clr>
        </p15:guide>
        <p15:guide id="7" pos="60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6AC"/>
    <a:srgbClr val="6DD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32" autoAdjust="0"/>
    <p:restoredTop sz="83019" autoAdjust="0"/>
  </p:normalViewPr>
  <p:slideViewPr>
    <p:cSldViewPr>
      <p:cViewPr varScale="1">
        <p:scale>
          <a:sx n="111" d="100"/>
          <a:sy n="111" d="100"/>
        </p:scale>
        <p:origin x="1542" y="96"/>
      </p:cViewPr>
      <p:guideLst>
        <p:guide orient="horz" pos="2160"/>
        <p:guide orient="horz" pos="3430"/>
        <p:guide orient="horz" pos="4065"/>
        <p:guide orient="horz" pos="731"/>
        <p:guide orient="horz" pos="3385"/>
        <p:guide pos="172"/>
        <p:guide pos="60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65B3A-5DE1-49DA-AA5B-F07C5750CC91}" type="datetimeFigureOut">
              <a:rPr lang="ko-KR" altLang="en-US" smtClean="0"/>
              <a:pPr/>
              <a:t>2018-06-20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D4951-15C2-4EC8-9BFE-A8770D39BC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6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273000" y="2570135"/>
            <a:ext cx="9360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27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9463584" y="6659446"/>
            <a:ext cx="37189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 smtClean="0">
                <a:latin typeface="맑은 고딕" pitchFamily="50" charset="-127"/>
                <a:ea typeface="맑은 고딕" pitchFamily="50" charset="-127"/>
              </a:rPr>
              <a:pPr algn="r" eaLnBrk="0" fontAlgn="b" latinLnBrk="0" hangingPunct="0"/>
              <a:t>‹#›</a:t>
            </a:fld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752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8465" y="116634"/>
            <a:ext cx="4319587" cy="433386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29881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BE528D-AFAE-4CE0-981E-33630C19A9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76672"/>
            <a:ext cx="9905999" cy="36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</p:sldLayoutIdLst>
  <p:txStyles>
    <p:titleStyle>
      <a:lvl1pPr algn="ctr" defTabSz="914400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4.png"/><Relationship Id="rId7" Type="http://schemas.openxmlformats.org/officeDocument/2006/relationships/image" Target="../media/image11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16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2" y="-1"/>
            <a:ext cx="9905998" cy="685800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4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875" y="1653390"/>
            <a:ext cx="3942053" cy="935811"/>
          </a:xfrm>
          <a:prstGeom prst="rect">
            <a:avLst/>
          </a:prstGeom>
        </p:spPr>
        <p:txBody>
          <a:bodyPr vert="horz" wrap="square" lIns="0" tIns="10027" rIns="0" bIns="0" rtlCol="0">
            <a:spAutoFit/>
          </a:bodyPr>
          <a:lstStyle/>
          <a:p>
            <a:pPr marL="9550">
              <a:spcBef>
                <a:spcPts val="79"/>
              </a:spcBef>
            </a:pPr>
            <a:r>
              <a:rPr sz="6016" spc="-376" dirty="0">
                <a:solidFill>
                  <a:srgbClr val="FFFFFF"/>
                </a:solidFill>
              </a:rPr>
              <a:t>M </a:t>
            </a:r>
            <a:r>
              <a:rPr sz="6016" spc="-101" dirty="0">
                <a:solidFill>
                  <a:srgbClr val="FFFFFF"/>
                </a:solidFill>
              </a:rPr>
              <a:t>A</a:t>
            </a:r>
            <a:r>
              <a:rPr sz="6016" spc="-30" dirty="0">
                <a:solidFill>
                  <a:srgbClr val="FFFFFF"/>
                </a:solidFill>
              </a:rPr>
              <a:t>R</a:t>
            </a:r>
            <a:r>
              <a:rPr sz="6016" spc="30" dirty="0">
                <a:solidFill>
                  <a:srgbClr val="FFFFFF"/>
                </a:solidFill>
              </a:rPr>
              <a:t>K</a:t>
            </a:r>
            <a:r>
              <a:rPr sz="6016" spc="-153" dirty="0">
                <a:solidFill>
                  <a:srgbClr val="FFFFFF"/>
                </a:solidFill>
              </a:rPr>
              <a:t>U</a:t>
            </a:r>
            <a:r>
              <a:rPr sz="6016" spc="161" dirty="0">
                <a:solidFill>
                  <a:srgbClr val="FFFFFF"/>
                </a:solidFill>
              </a:rPr>
              <a:t>S</a:t>
            </a:r>
            <a:endParaRPr sz="6016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1010947" y="2589200"/>
            <a:ext cx="3508902" cy="45836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4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989EDFD4-D3BA-4300-A97B-5FA66E82ACC1}"/>
              </a:ext>
            </a:extLst>
          </p:cNvPr>
          <p:cNvSpPr txBox="1"/>
          <p:nvPr/>
        </p:nvSpPr>
        <p:spPr>
          <a:xfrm>
            <a:off x="990130" y="2707082"/>
            <a:ext cx="3548817" cy="225637"/>
          </a:xfrm>
          <a:prstGeom prst="rect">
            <a:avLst/>
          </a:prstGeom>
        </p:spPr>
        <p:txBody>
          <a:bodyPr vert="horz" wrap="square" lIns="0" tIns="9549" rIns="0" bIns="0" rtlCol="0">
            <a:spAutoFit/>
          </a:bodyPr>
          <a:lstStyle/>
          <a:p>
            <a:pPr marL="38676">
              <a:spcBef>
                <a:spcPts val="2129"/>
              </a:spcBef>
            </a:pPr>
            <a:r>
              <a:rPr sz="1404" spc="8" dirty="0">
                <a:solidFill>
                  <a:srgbClr val="FFFFFF"/>
                </a:solidFill>
                <a:latin typeface="Malgun Gothic"/>
                <a:cs typeface="Malgun Gothic"/>
              </a:rPr>
              <a:t>World </a:t>
            </a:r>
            <a:r>
              <a:rPr sz="1404" spc="64" dirty="0">
                <a:solidFill>
                  <a:srgbClr val="FFFFFF"/>
                </a:solidFill>
                <a:latin typeface="Malgun Gothic"/>
                <a:cs typeface="Malgun Gothic"/>
              </a:rPr>
              <a:t>Best </a:t>
            </a:r>
            <a:r>
              <a:rPr sz="1404" spc="19" dirty="0">
                <a:solidFill>
                  <a:srgbClr val="FFFFFF"/>
                </a:solidFill>
                <a:latin typeface="Malgun Gothic"/>
                <a:cs typeface="Malgun Gothic"/>
              </a:rPr>
              <a:t>Markup</a:t>
            </a:r>
            <a:r>
              <a:rPr sz="1404" spc="-196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4" spc="26" dirty="0">
                <a:solidFill>
                  <a:srgbClr val="FFFFFF"/>
                </a:solidFill>
                <a:latin typeface="Malgun Gothic"/>
                <a:cs typeface="Malgun Gothic"/>
              </a:rPr>
              <a:t>Solution</a:t>
            </a:r>
            <a:endParaRPr sz="1404" dirty="0">
              <a:latin typeface="Malgun Gothic"/>
              <a:cs typeface="Malgun Gothic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860" y="5919619"/>
            <a:ext cx="1146624" cy="3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D65DAE5-5579-4C3F-B50E-14E8939A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54" y="3465004"/>
            <a:ext cx="9366827" cy="8385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992DE9-DAB7-4339-8DE0-290938E38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69" y="1166439"/>
            <a:ext cx="9366827" cy="838565"/>
          </a:xfrm>
          <a:prstGeom prst="rect">
            <a:avLst/>
          </a:prstGeom>
        </p:spPr>
      </p:pic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273000" y="505223"/>
            <a:ext cx="9360000" cy="3197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ko-KR" altLang="en-US" sz="1400" b="1" dirty="0"/>
              <a:t>속성</a:t>
            </a:r>
            <a:r>
              <a:rPr lang="en-US" altLang="ko-KR" sz="1400" b="1" dirty="0"/>
              <a:t>) </a:t>
            </a:r>
            <a:r>
              <a:rPr lang="ko-KR" altLang="en-US" sz="1400" b="1" dirty="0"/>
              <a:t>글자와 선 속성을 사용자가 변경 가능함</a:t>
            </a:r>
          </a:p>
        </p:txBody>
      </p:sp>
      <p:graphicFrame>
        <p:nvGraphicFramePr>
          <p:cNvPr id="7" name="내용 개체 틀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891602"/>
              </p:ext>
            </p:extLst>
          </p:nvPr>
        </p:nvGraphicFramePr>
        <p:xfrm>
          <a:off x="273050" y="2204864"/>
          <a:ext cx="9359901" cy="1074413"/>
        </p:xfrm>
        <a:graphic>
          <a:graphicData uri="http://schemas.openxmlformats.org/drawingml/2006/table">
            <a:tbl>
              <a:tblPr firstRow="1" firstCol="1" bandRow="1"/>
              <a:tblGrid>
                <a:gridCol w="1140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423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구분</a:t>
                      </a:r>
                      <a:endParaRPr lang="ko-KR" sz="1000" kern="0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/>
                        <a:cs typeface="굴림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기능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내용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1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ko-KR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Style</a:t>
                      </a:r>
                      <a:endParaRPr lang="ko-KR" altLang="en-US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굵기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기울기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밑줄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적용 및 해제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18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Font Family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폰트 종류와 사이즈 조절 가능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내용 개체 틀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774666"/>
              </p:ext>
            </p:extLst>
          </p:nvPr>
        </p:nvGraphicFramePr>
        <p:xfrm>
          <a:off x="273620" y="4401108"/>
          <a:ext cx="9359899" cy="1794345"/>
        </p:xfrm>
        <a:graphic>
          <a:graphicData uri="http://schemas.openxmlformats.org/drawingml/2006/table">
            <a:tbl>
              <a:tblPr firstRow="1" firstCol="1" bandRow="1"/>
              <a:tblGrid>
                <a:gridCol w="1140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732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구분</a:t>
                      </a:r>
                      <a:endParaRPr lang="ko-KR" sz="1000" kern="0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/>
                        <a:cs typeface="굴림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기능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내용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863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200" baseline="0" dirty="0">
                        <a:effectLst/>
                        <a:latin typeface="맑은 고딕"/>
                        <a:ea typeface="맑은 고딕"/>
                        <a:cs typeface="+mn-cs"/>
                      </a:endParaRPr>
                    </a:p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ko-KR" sz="800" baseline="0" dirty="0">
                          <a:latin typeface="맑은 고딕"/>
                          <a:ea typeface="맑은 고딕"/>
                        </a:rPr>
                        <a:t>Stroke Style</a:t>
                      </a:r>
                      <a:endParaRPr lang="ko-KR" altLang="en-US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Line</a:t>
                      </a:r>
                      <a:r>
                        <a:rPr lang="ko-KR" altLang="en-US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의 스타일 변경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75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Stroke Size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ko-KR" altLang="en-US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선으로 이루어진 마크 업의 선 굵기 조절	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500" y="5841268"/>
            <a:ext cx="792104" cy="17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02D856-1DD4-45BD-9629-AA6897AF88E2}"/>
              </a:ext>
            </a:extLst>
          </p:cNvPr>
          <p:cNvSpPr/>
          <p:nvPr/>
        </p:nvSpPr>
        <p:spPr bwMode="auto">
          <a:xfrm>
            <a:off x="4870842" y="1464870"/>
            <a:ext cx="733004" cy="53172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97EE13-8E66-40B3-86E6-2D5FBC17385F}"/>
              </a:ext>
            </a:extLst>
          </p:cNvPr>
          <p:cNvSpPr/>
          <p:nvPr/>
        </p:nvSpPr>
        <p:spPr bwMode="auto">
          <a:xfrm>
            <a:off x="6436567" y="3769128"/>
            <a:ext cx="828299" cy="5428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AF8762-7E93-4239-B0BF-391040DBA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92" y="2528900"/>
            <a:ext cx="857250" cy="20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9B24BA-C3B3-49A6-AA94-196D2CB9A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90" y="2961318"/>
            <a:ext cx="1019175" cy="221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3334B6-C8AB-4831-A919-40B7415BAF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690" y="4827312"/>
            <a:ext cx="1058321" cy="72592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4" name="제목 1">
            <a:extLst>
              <a:ext uri="{FF2B5EF4-FFF2-40B4-BE49-F238E27FC236}">
                <a16:creationId xmlns:a16="http://schemas.microsoft.com/office/drawing/2014/main" id="{43B54495-C40C-4993-A2D2-7DA98FB711F5}"/>
              </a:ext>
            </a:extLst>
          </p:cNvPr>
          <p:cNvSpPr txBox="1">
            <a:spLocks/>
          </p:cNvSpPr>
          <p:nvPr/>
        </p:nvSpPr>
        <p:spPr>
          <a:xfrm>
            <a:off x="7544047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r"/>
            <a:r>
              <a:rPr lang="en-US" altLang="ko-KR"/>
              <a:t>COMMENT</a:t>
            </a:r>
            <a:endParaRPr lang="en-US" dirty="0"/>
          </a:p>
        </p:txBody>
      </p:sp>
      <p:sp>
        <p:nvSpPr>
          <p:cNvPr id="15" name="제목 1">
            <a:extLst>
              <a:ext uri="{FF2B5EF4-FFF2-40B4-BE49-F238E27FC236}">
                <a16:creationId xmlns:a16="http://schemas.microsoft.com/office/drawing/2014/main" id="{D0DAF711-39C4-4844-AAB8-CC01284D7EB4}"/>
              </a:ext>
            </a:extLst>
          </p:cNvPr>
          <p:cNvSpPr txBox="1">
            <a:spLocks/>
          </p:cNvSpPr>
          <p:nvPr/>
        </p:nvSpPr>
        <p:spPr>
          <a:xfrm>
            <a:off x="271669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l"/>
            <a:r>
              <a:rPr lang="en-US" altLang="ko-KR" dirty="0"/>
              <a:t>Comment MENU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F992DE9-DAB7-4339-8DE0-290938E38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69" y="1166439"/>
            <a:ext cx="9366827" cy="838565"/>
          </a:xfrm>
          <a:prstGeom prst="rect">
            <a:avLst/>
          </a:prstGeom>
        </p:spPr>
      </p:pic>
      <p:graphicFrame>
        <p:nvGraphicFramePr>
          <p:cNvPr id="7" name="내용 개체 틀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791080"/>
              </p:ext>
            </p:extLst>
          </p:nvPr>
        </p:nvGraphicFramePr>
        <p:xfrm>
          <a:off x="273050" y="2204864"/>
          <a:ext cx="9359901" cy="4118763"/>
        </p:xfrm>
        <a:graphic>
          <a:graphicData uri="http://schemas.openxmlformats.org/drawingml/2006/table">
            <a:tbl>
              <a:tblPr firstRow="1" firstCol="1" bandRow="1"/>
              <a:tblGrid>
                <a:gridCol w="1140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423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구분</a:t>
                      </a:r>
                      <a:endParaRPr lang="ko-KR" sz="1000" kern="0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/>
                        <a:cs typeface="굴림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기능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내용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ko-KR" altLang="en-US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페이지 이동</a:t>
                      </a:r>
                      <a:r>
                        <a:rPr lang="en-US" altLang="ko-KR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특정 페이지</a:t>
                      </a:r>
                      <a:r>
                        <a:rPr lang="en-US" altLang="ko-KR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페이지 입력 후 엔터키를 사용하여 페이지 이동 가능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9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Page Down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다음 페이지 이동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9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Page Up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이전 페이지 이동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148897"/>
                  </a:ext>
                </a:extLst>
              </a:tr>
              <a:tr h="3539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ko-KR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Zoom Out</a:t>
                      </a:r>
                      <a:endParaRPr lang="ko-KR" altLang="en-US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줌 축소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881625"/>
                  </a:ext>
                </a:extLst>
              </a:tr>
              <a:tr h="3539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Zoom In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줌 확대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492008"/>
                  </a:ext>
                </a:extLst>
              </a:tr>
              <a:tr h="3539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Height Fit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세로 사이즈 맞춤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341769"/>
                  </a:ext>
                </a:extLst>
              </a:tr>
              <a:tr h="3539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Comment</a:t>
                      </a:r>
                      <a:r>
                        <a:rPr lang="en-US" altLang="ko-KR" sz="800" kern="100" baseline="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 Rotation -90</a:t>
                      </a:r>
                      <a:endParaRPr lang="ko-KR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선택한 코멘트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90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도 감소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반 시계 방향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ko-KR" alt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58054"/>
                  </a:ext>
                </a:extLst>
              </a:tr>
              <a:tr h="3539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Comment Rotation +90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선택한 코멘트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90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도 증가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시계 방향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ko-KR" alt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295814"/>
                  </a:ext>
                </a:extLst>
              </a:tr>
              <a:tr h="3539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Comment Rotation +180</a:t>
                      </a:r>
                      <a:endParaRPr lang="ko-KR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선택한 코멘트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180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도 증가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921847"/>
                  </a:ext>
                </a:extLst>
              </a:tr>
              <a:tr h="3539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Range Zoom</a:t>
                      </a:r>
                      <a:endParaRPr lang="ko-KR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드래그로 범위를 선택하여 줌 확대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644937"/>
                  </a:ext>
                </a:extLst>
              </a:tr>
              <a:tr h="3539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Full Screen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창 크기를 최대로 늘림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759551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B02D856-1DD4-45BD-9629-AA6897AF88E2}"/>
              </a:ext>
            </a:extLst>
          </p:cNvPr>
          <p:cNvSpPr/>
          <p:nvPr/>
        </p:nvSpPr>
        <p:spPr bwMode="auto">
          <a:xfrm>
            <a:off x="7244332" y="1448780"/>
            <a:ext cx="985032" cy="54781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A7B28-8268-4FA5-AAF3-B95F29E8E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00" y="2511514"/>
            <a:ext cx="685800" cy="24765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63BCB951-6B1E-4581-BEE9-C219143EB375}"/>
              </a:ext>
            </a:extLst>
          </p:cNvPr>
          <p:cNvGrpSpPr/>
          <p:nvPr/>
        </p:nvGrpSpPr>
        <p:grpSpPr>
          <a:xfrm>
            <a:off x="669399" y="2842168"/>
            <a:ext cx="252001" cy="3438820"/>
            <a:chOff x="3599999" y="2728070"/>
            <a:chExt cx="252001" cy="343882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BD1A889-1D0E-4CAE-9F94-0069680DD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0" y="2728070"/>
              <a:ext cx="252000" cy="252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3A3D6D8-FC2B-44D9-B24E-0CCDD415D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599999" y="3062874"/>
              <a:ext cx="252001" cy="25200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2691774-6528-480E-BA9D-961E5CDF5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0" y="3423506"/>
              <a:ext cx="252000" cy="2520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0119378-A438-404D-B30E-E5A8D1E90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0" y="3778616"/>
              <a:ext cx="252000" cy="252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95871ED-2218-47C7-A3D5-2A2EAE526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0" y="5549688"/>
              <a:ext cx="252000" cy="2520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FDD15DB-8296-4103-951D-A8CA605AC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0" y="5914890"/>
              <a:ext cx="252000" cy="252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1802560-005E-453C-BABC-13A7A068A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0" y="5200923"/>
              <a:ext cx="252000" cy="252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84227F9-5F8E-43C9-9357-A214FDC91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0" y="4126654"/>
              <a:ext cx="252000" cy="2520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1F61206-C732-470E-BF32-140C043EB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0" y="4834866"/>
              <a:ext cx="252000" cy="2520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DF8B72A-3064-466B-971B-FC2D9F874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0" y="4493170"/>
              <a:ext cx="252000" cy="252000"/>
            </a:xfrm>
            <a:prstGeom prst="rect">
              <a:avLst/>
            </a:prstGeom>
          </p:spPr>
        </p:pic>
      </p:grpSp>
      <p:sp>
        <p:nvSpPr>
          <p:cNvPr id="52" name="텍스트 개체 틀 2">
            <a:extLst>
              <a:ext uri="{FF2B5EF4-FFF2-40B4-BE49-F238E27FC236}">
                <a16:creationId xmlns:a16="http://schemas.microsoft.com/office/drawing/2014/main" id="{4F60BD58-61B9-41E2-9A68-C28D5F483C54}"/>
              </a:ext>
            </a:extLst>
          </p:cNvPr>
          <p:cNvSpPr txBox="1">
            <a:spLocks/>
          </p:cNvSpPr>
          <p:nvPr/>
        </p:nvSpPr>
        <p:spPr>
          <a:xfrm>
            <a:off x="273000" y="505223"/>
            <a:ext cx="9360000" cy="3197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ko-KR" altLang="en-US" sz="1400" b="1" dirty="0"/>
              <a:t>페이지</a:t>
            </a:r>
            <a:r>
              <a:rPr lang="en-US" altLang="ko-KR" sz="1400" b="1" dirty="0"/>
              <a:t>)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Move, Rotate(90 / -90), Zoom, Fit </a:t>
            </a:r>
            <a:r>
              <a:rPr lang="ko-KR" altLang="en-US" sz="1400" b="1" dirty="0"/>
              <a:t>할 수 있음</a:t>
            </a:r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AFA00D0F-F2AB-4851-8BE5-48D0DF881B73}"/>
              </a:ext>
            </a:extLst>
          </p:cNvPr>
          <p:cNvSpPr txBox="1">
            <a:spLocks/>
          </p:cNvSpPr>
          <p:nvPr/>
        </p:nvSpPr>
        <p:spPr>
          <a:xfrm>
            <a:off x="7544047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r"/>
            <a:r>
              <a:rPr lang="en-US" altLang="ko-KR"/>
              <a:t>COMMENT</a:t>
            </a:r>
            <a:endParaRPr 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0409E4D-9574-4356-8DB3-D3685F5E4892}"/>
              </a:ext>
            </a:extLst>
          </p:cNvPr>
          <p:cNvSpPr txBox="1">
            <a:spLocks/>
          </p:cNvSpPr>
          <p:nvPr/>
        </p:nvSpPr>
        <p:spPr>
          <a:xfrm>
            <a:off x="271669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l"/>
            <a:r>
              <a:rPr lang="en-US" altLang="ko-KR" dirty="0"/>
              <a:t>Comment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31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F992DE9-DAB7-4339-8DE0-290938E38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69" y="1166439"/>
            <a:ext cx="9366827" cy="838565"/>
          </a:xfrm>
          <a:prstGeom prst="rect">
            <a:avLst/>
          </a:prstGeom>
        </p:spPr>
      </p:pic>
      <p:graphicFrame>
        <p:nvGraphicFramePr>
          <p:cNvPr id="7" name="내용 개체 틀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669235"/>
              </p:ext>
            </p:extLst>
          </p:nvPr>
        </p:nvGraphicFramePr>
        <p:xfrm>
          <a:off x="273050" y="2204864"/>
          <a:ext cx="9359901" cy="3056943"/>
        </p:xfrm>
        <a:graphic>
          <a:graphicData uri="http://schemas.openxmlformats.org/drawingml/2006/table">
            <a:tbl>
              <a:tblPr firstRow="1" firstCol="1" bandRow="1"/>
              <a:tblGrid>
                <a:gridCol w="1140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423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구분</a:t>
                      </a:r>
                      <a:endParaRPr lang="ko-KR" sz="1000" kern="0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/>
                        <a:cs typeface="굴림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기능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내용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Undo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되살리기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(Ctrl + Z)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9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Redo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되돌리기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(Ctrl + Y)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9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Multi Select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여러 코멘트를 영역으로 한번에 선택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148897"/>
                  </a:ext>
                </a:extLst>
              </a:tr>
              <a:tr h="3539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ko-KR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</a:t>
                      </a:r>
                      <a:endParaRPr lang="ko-KR" altLang="en-US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선택 된 코멘트 복사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(Ctrl + C)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881625"/>
                  </a:ext>
                </a:extLst>
              </a:tr>
              <a:tr h="3539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Cut</a:t>
                      </a:r>
                      <a:endParaRPr lang="ko-KR" altLang="en-US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선택 된 코멘트를 잘라내기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(Ctrl + V)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492008"/>
                  </a:ext>
                </a:extLst>
              </a:tr>
              <a:tr h="3539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Paste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복사 된 코멘트를 붙여 넣기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(Ctrl + V)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341769"/>
                  </a:ext>
                </a:extLst>
              </a:tr>
              <a:tr h="3539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Delete</a:t>
                      </a:r>
                      <a:endParaRPr lang="ko-KR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코멘트를 선택 및 드래그하여 제거</a:t>
                      </a:r>
                      <a:endParaRPr lang="ko-KR" alt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58054"/>
                  </a:ext>
                </a:extLst>
              </a:tr>
              <a:tr h="3539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Delete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선택한 코멘트 제거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단축키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: Delete)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295814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B02D856-1DD4-45BD-9629-AA6897AF88E2}"/>
              </a:ext>
            </a:extLst>
          </p:cNvPr>
          <p:cNvSpPr/>
          <p:nvPr/>
        </p:nvSpPr>
        <p:spPr bwMode="auto">
          <a:xfrm>
            <a:off x="267504" y="1448780"/>
            <a:ext cx="1193108" cy="54989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텍스트 개체 틀 2">
            <a:extLst>
              <a:ext uri="{FF2B5EF4-FFF2-40B4-BE49-F238E27FC236}">
                <a16:creationId xmlns:a16="http://schemas.microsoft.com/office/drawing/2014/main" id="{4F60BD58-61B9-41E2-9A68-C28D5F483C54}"/>
              </a:ext>
            </a:extLst>
          </p:cNvPr>
          <p:cNvSpPr txBox="1">
            <a:spLocks/>
          </p:cNvSpPr>
          <p:nvPr/>
        </p:nvSpPr>
        <p:spPr>
          <a:xfrm>
            <a:off x="273000" y="505223"/>
            <a:ext cx="9360000" cy="3197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SzPct val="70000"/>
              <a:buFont typeface="Wingdings" pitchFamily="2" charset="2"/>
              <a:buChar char=""/>
              <a:defRPr kumimoji="1" lang="ko-KR" altLang="en-US" sz="12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11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kumimoji="1" lang="ko-KR" altLang="en-US" sz="1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kumimoji="1" lang="ko-KR" altLang="en-US" sz="9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kumimoji="1" lang="ko-KR" altLang="en-US" sz="1400" kern="1200">
                <a:solidFill>
                  <a:schemeClr val="tx1"/>
                </a:solidFill>
                <a:latin typeface="+mn-lt"/>
                <a:ea typeface="돋움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/>
              <a:t>Edit) Comment</a:t>
            </a:r>
            <a:r>
              <a:rPr lang="ko-KR" altLang="en-US" sz="1400" b="1" dirty="0"/>
              <a:t>를 복사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붙여 넣기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삭제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회전</a:t>
            </a:r>
            <a:r>
              <a:rPr lang="en-US" altLang="ko-KR" sz="1400" b="1" dirty="0"/>
              <a:t>(90 / -90), </a:t>
            </a:r>
            <a:r>
              <a:rPr lang="ko-KR" altLang="en-US" sz="1400" b="1" dirty="0"/>
              <a:t>되살리기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되돌리기 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멀티선택 기능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E124D02-B01B-4F90-A936-4079CD9AA4DF}"/>
              </a:ext>
            </a:extLst>
          </p:cNvPr>
          <p:cNvGrpSpPr/>
          <p:nvPr/>
        </p:nvGrpSpPr>
        <p:grpSpPr>
          <a:xfrm>
            <a:off x="668524" y="2486152"/>
            <a:ext cx="252000" cy="2720188"/>
            <a:chOff x="668524" y="2486152"/>
            <a:chExt cx="252000" cy="27201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3941BFD-63C7-411B-B2E4-70E2789B0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24" y="3537012"/>
              <a:ext cx="252000" cy="252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92DCFE-203A-4B2D-81FA-76FCA7D10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24" y="3897052"/>
              <a:ext cx="252000" cy="252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652076-E783-40F3-BB02-1F30E184E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24" y="4257092"/>
              <a:ext cx="252000" cy="252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3E7988-DC9E-405B-9E5F-BBAE182BE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24" y="2834816"/>
              <a:ext cx="252000" cy="252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30481E6-F33D-41AB-AFF7-5325562A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24" y="3192212"/>
              <a:ext cx="252000" cy="252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8AAFE9E-E123-4CAE-A557-F1A260681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24" y="2486152"/>
              <a:ext cx="252000" cy="252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0FD20F-4FBD-445D-93D6-5C719488C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668524" y="4954340"/>
              <a:ext cx="252000" cy="2520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205BAAE-3982-43D6-99C8-D35AB27E5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24" y="4601920"/>
              <a:ext cx="252000" cy="252000"/>
            </a:xfrm>
            <a:prstGeom prst="rect">
              <a:avLst/>
            </a:prstGeom>
          </p:spPr>
        </p:pic>
      </p:grpSp>
      <p:sp>
        <p:nvSpPr>
          <p:cNvPr id="18" name="제목 1">
            <a:extLst>
              <a:ext uri="{FF2B5EF4-FFF2-40B4-BE49-F238E27FC236}">
                <a16:creationId xmlns:a16="http://schemas.microsoft.com/office/drawing/2014/main" id="{75E7AEAF-0306-494F-9636-F22F5C0210BC}"/>
              </a:ext>
            </a:extLst>
          </p:cNvPr>
          <p:cNvSpPr txBox="1">
            <a:spLocks/>
          </p:cNvSpPr>
          <p:nvPr/>
        </p:nvSpPr>
        <p:spPr>
          <a:xfrm>
            <a:off x="7544047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r"/>
            <a:r>
              <a:rPr lang="en-US" altLang="ko-KR"/>
              <a:t>COMMENT</a:t>
            </a:r>
            <a:endParaRPr lang="en-US" dirty="0"/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6B82E2A3-D4F4-4DE5-BF1D-13B98D59F546}"/>
              </a:ext>
            </a:extLst>
          </p:cNvPr>
          <p:cNvSpPr txBox="1">
            <a:spLocks/>
          </p:cNvSpPr>
          <p:nvPr/>
        </p:nvSpPr>
        <p:spPr>
          <a:xfrm>
            <a:off x="271669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l"/>
            <a:r>
              <a:rPr lang="en-US" altLang="ko-KR" dirty="0"/>
              <a:t>Comment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8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15295A5-5032-4D3A-A9BF-D4523BDAA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67" y="1144701"/>
            <a:ext cx="9355633" cy="756469"/>
          </a:xfrm>
          <a:prstGeom prst="rect">
            <a:avLst/>
          </a:prstGeom>
        </p:spPr>
      </p:pic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273000" y="505223"/>
            <a:ext cx="9360000" cy="3197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sz="1400" b="1" dirty="0"/>
              <a:t>My Check List</a:t>
            </a:r>
            <a:r>
              <a:rPr lang="ko-KR" altLang="en-US" sz="1400" b="1" dirty="0"/>
              <a:t>에서 주요 </a:t>
            </a:r>
            <a:r>
              <a:rPr lang="en-US" altLang="ko-KR" sz="1400" b="1" dirty="0"/>
              <a:t>Comment </a:t>
            </a:r>
            <a:r>
              <a:rPr lang="ko-KR" altLang="en-US" sz="1400" b="1" dirty="0"/>
              <a:t>한 사항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또는 </a:t>
            </a:r>
            <a:r>
              <a:rPr lang="en-US" altLang="ko-KR" sz="1400" b="1" dirty="0"/>
              <a:t>Check </a:t>
            </a:r>
            <a:r>
              <a:rPr lang="ko-KR" altLang="en-US" sz="1400" b="1" dirty="0"/>
              <a:t>대상을 기록 관리 하는 기능으로 검토 시 </a:t>
            </a:r>
            <a:r>
              <a:rPr lang="en-US" altLang="ko-KR" sz="1400" b="1" dirty="0"/>
              <a:t>Check List</a:t>
            </a:r>
            <a:r>
              <a:rPr lang="ko-KR" altLang="en-US" sz="1400" b="1" dirty="0"/>
              <a:t>를 </a:t>
            </a:r>
            <a:r>
              <a:rPr lang="en-US" altLang="ko-KR" sz="1400" b="1" dirty="0"/>
              <a:t>Open</a:t>
            </a:r>
            <a:r>
              <a:rPr lang="ko-KR" altLang="en-US" sz="1400" b="1" dirty="0"/>
              <a:t>하여 확인함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CDDE2-459B-4BF9-B1E7-CEC8A653E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76" y="2334679"/>
            <a:ext cx="9360000" cy="283341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C0FB19E-810E-4BC2-8970-DB6A9B6A8356}"/>
              </a:ext>
            </a:extLst>
          </p:cNvPr>
          <p:cNvSpPr/>
          <p:nvPr/>
        </p:nvSpPr>
        <p:spPr bwMode="auto">
          <a:xfrm>
            <a:off x="272480" y="1412776"/>
            <a:ext cx="507696" cy="491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5CC73CB3-2194-497D-A097-ECC9513F60C1}"/>
              </a:ext>
            </a:extLst>
          </p:cNvPr>
          <p:cNvCxnSpPr>
            <a:cxnSpLocks/>
            <a:stCxn id="21" idx="3"/>
            <a:endCxn id="6" idx="0"/>
          </p:cNvCxnSpPr>
          <p:nvPr/>
        </p:nvCxnSpPr>
        <p:spPr>
          <a:xfrm>
            <a:off x="780176" y="1658539"/>
            <a:ext cx="4136300" cy="676140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그룹 61">
            <a:extLst>
              <a:ext uri="{FF2B5EF4-FFF2-40B4-BE49-F238E27FC236}">
                <a16:creationId xmlns:a16="http://schemas.microsoft.com/office/drawing/2014/main" id="{891C7FD8-C373-49A0-9555-A88D147EF3EF}"/>
              </a:ext>
            </a:extLst>
          </p:cNvPr>
          <p:cNvGrpSpPr/>
          <p:nvPr/>
        </p:nvGrpSpPr>
        <p:grpSpPr>
          <a:xfrm>
            <a:off x="273050" y="5214999"/>
            <a:ext cx="9325871" cy="844741"/>
            <a:chOff x="-8577308" y="-3221036"/>
            <a:chExt cx="30573811" cy="956695776"/>
          </a:xfrm>
        </p:grpSpPr>
        <p:graphicFrame>
          <p:nvGraphicFramePr>
            <p:cNvPr id="44" name="내용 개체 틀 10">
              <a:extLst>
                <a:ext uri="{FF2B5EF4-FFF2-40B4-BE49-F238E27FC236}">
                  <a16:creationId xmlns:a16="http://schemas.microsoft.com/office/drawing/2014/main" id="{3231C87B-8D15-42A7-B5EC-3D21C37131B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56035162"/>
                </p:ext>
              </p:extLst>
            </p:nvPr>
          </p:nvGraphicFramePr>
          <p:xfrm>
            <a:off x="-8577308" y="271116595"/>
            <a:ext cx="30573811" cy="682358145"/>
          </p:xfrm>
          <a:graphic>
            <a:graphicData uri="http://schemas.openxmlformats.org/drawingml/2006/table">
              <a:tbl>
                <a:tblPr firstRow="1" firstCol="1" bandRow="1"/>
                <a:tblGrid>
                  <a:gridCol w="114093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83541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634952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77446">
                  <a:tc>
                    <a:txBody>
                      <a:bodyPr/>
                      <a:lstStyle/>
                      <a:p>
                        <a:pPr algn="ctr" latinLnBrk="0">
                          <a:spcBef>
                            <a:spcPts val="300"/>
                          </a:spcBef>
                          <a:spcAft>
                            <a:spcPts val="0"/>
                          </a:spcAft>
                        </a:pPr>
                        <a:r>
                          <a:rPr lang="ko-KR" altLang="en-US" sz="1000" kern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맑은 고딕"/>
                            <a:cs typeface="굴림"/>
                          </a:rPr>
                          <a:t>구분</a:t>
                        </a:r>
                        <a:endParaRPr lang="ko-KR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endParaRPr>
                      </a:p>
                    </a:txBody>
                    <a:tcPr marL="2467" marR="2467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5D9F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latinLnBrk="0">
                          <a:spcBef>
                            <a:spcPts val="300"/>
                          </a:spcBef>
                          <a:spcAft>
                            <a:spcPts val="0"/>
                          </a:spcAft>
                        </a:pPr>
                        <a:r>
                          <a:rPr lang="ko-KR" sz="1000" kern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맑은 고딕"/>
                            <a:cs typeface="굴림"/>
                          </a:rPr>
                          <a:t>기능</a:t>
                        </a:r>
                        <a:endParaRPr lang="ko-KR" sz="1000" kern="100" dirty="0">
                          <a:effectLst/>
                          <a:latin typeface="+mn-lt"/>
                          <a:ea typeface="맑은 고딕"/>
                          <a:cs typeface="Times New Roman"/>
                        </a:endParaRPr>
                      </a:p>
                    </a:txBody>
                    <a:tcPr marL="2467" marR="2467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5D9F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latinLnBrk="0">
                          <a:spcBef>
                            <a:spcPts val="300"/>
                          </a:spcBef>
                          <a:spcAft>
                            <a:spcPts val="0"/>
                          </a:spcAft>
                        </a:pPr>
                        <a:r>
                          <a:rPr lang="ko-KR" sz="1000" kern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맑은 고딕"/>
                            <a:cs typeface="굴림"/>
                          </a:rPr>
                          <a:t>내용</a:t>
                        </a:r>
                        <a:endParaRPr lang="ko-KR" sz="1000" kern="100" dirty="0">
                          <a:effectLst/>
                          <a:latin typeface="+mn-lt"/>
                          <a:ea typeface="맑은 고딕"/>
                          <a:cs typeface="Times New Roman"/>
                        </a:endParaRPr>
                      </a:p>
                    </a:txBody>
                    <a:tcPr marL="2467" marR="2467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5D9F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5061">
                  <a:tc>
                    <a:txBody>
                      <a:bodyPr/>
                      <a:lstStyle/>
                      <a:p>
                        <a:pPr algn="ctr" latinLnBrk="0">
                          <a:spcBef>
                            <a:spcPts val="300"/>
                          </a:spcBef>
                          <a:spcAft>
                            <a:spcPts val="0"/>
                          </a:spcAft>
                        </a:pPr>
                        <a:endParaRPr 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endParaRPr>
                      </a:p>
                    </a:txBody>
                    <a:tcPr marL="36000" marR="36000" marT="36000" marB="3600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rtl="0"/>
                        <a:r>
                          <a:rPr lang="en-US" altLang="ko-KR" sz="800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Check List</a:t>
                        </a:r>
                        <a:endParaRPr lang="ko-KR" altLang="en-US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36000" marR="36000" marT="36000" marB="3600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latinLnBrk="0">
                          <a:spcBef>
                            <a:spcPts val="300"/>
                          </a:spcBef>
                          <a:spcAft>
                            <a:spcPts val="0"/>
                          </a:spcAft>
                        </a:pPr>
                        <a:r>
                          <a:rPr lang="ko-KR" altLang="en-US" sz="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현재 </a:t>
                        </a:r>
                        <a:r>
                          <a:rPr lang="en-US" altLang="ko-KR" sz="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Document</a:t>
                        </a:r>
                        <a:r>
                          <a:rPr lang="ko-KR" altLang="en-US" sz="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의 </a:t>
                        </a:r>
                        <a:r>
                          <a:rPr lang="en-US" altLang="ko-KR" sz="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Revision</a:t>
                        </a:r>
                        <a:r>
                          <a:rPr lang="ko-KR" altLang="en-US" sz="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별 </a:t>
                        </a:r>
                        <a:r>
                          <a:rPr lang="en-US" altLang="ko-KR" sz="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Comment</a:t>
                        </a:r>
                        <a:r>
                          <a:rPr lang="ko-KR" altLang="en-US" sz="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관리</a:t>
                        </a:r>
                        <a:endParaRPr 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endParaRPr>
                      </a:p>
                    </a:txBody>
                    <a:tcPr marL="36000" marR="36000" marT="36000" marB="3600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pic>
          <p:nvPicPr>
            <p:cNvPr id="45" name="그림 57">
              <a:extLst>
                <a:ext uri="{FF2B5EF4-FFF2-40B4-BE49-F238E27FC236}">
                  <a16:creationId xmlns:a16="http://schemas.microsoft.com/office/drawing/2014/main" id="{7D1802EC-448F-49E1-9D41-B9A673C4D62F}"/>
                </a:ext>
              </a:extLst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79571" y="-3221036"/>
              <a:ext cx="263401" cy="732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그림 58">
              <a:extLst>
                <a:ext uri="{FF2B5EF4-FFF2-40B4-BE49-F238E27FC236}">
                  <a16:creationId xmlns:a16="http://schemas.microsoft.com/office/drawing/2014/main" id="{FC5836DB-1BCD-4156-B73E-7A5983958382}"/>
                </a:ext>
              </a:extLst>
            </p:cNvPr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856587" y="-2488141"/>
              <a:ext cx="286385" cy="810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그림 59">
              <a:extLst>
                <a:ext uri="{FF2B5EF4-FFF2-40B4-BE49-F238E27FC236}">
                  <a16:creationId xmlns:a16="http://schemas.microsoft.com/office/drawing/2014/main" id="{70F00577-B522-4F96-AF37-9C254FC0A985}"/>
                </a:ext>
              </a:extLst>
            </p:cNvPr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850981" y="-1215439"/>
              <a:ext cx="263401" cy="75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F6A9A6F5-149D-4494-AD1E-EFF94B362D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9" y="5766524"/>
            <a:ext cx="272163" cy="272163"/>
          </a:xfrm>
          <a:prstGeom prst="rect">
            <a:avLst/>
          </a:prstGeom>
        </p:spPr>
      </p:pic>
      <p:sp>
        <p:nvSpPr>
          <p:cNvPr id="14" name="제목 1">
            <a:extLst>
              <a:ext uri="{FF2B5EF4-FFF2-40B4-BE49-F238E27FC236}">
                <a16:creationId xmlns:a16="http://schemas.microsoft.com/office/drawing/2014/main" id="{AE1F7269-7CC6-477B-B078-95191827399C}"/>
              </a:ext>
            </a:extLst>
          </p:cNvPr>
          <p:cNvSpPr txBox="1">
            <a:spLocks/>
          </p:cNvSpPr>
          <p:nvPr/>
        </p:nvSpPr>
        <p:spPr>
          <a:xfrm>
            <a:off x="7544047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r"/>
            <a:r>
              <a:rPr lang="en-US" altLang="ko-KR" dirty="0"/>
              <a:t>Manager</a:t>
            </a:r>
            <a:endParaRPr lang="en-US" dirty="0"/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DD449DFE-72F8-4872-93EF-36914DDC7802}"/>
              </a:ext>
            </a:extLst>
          </p:cNvPr>
          <p:cNvSpPr txBox="1">
            <a:spLocks/>
          </p:cNvSpPr>
          <p:nvPr/>
        </p:nvSpPr>
        <p:spPr>
          <a:xfrm>
            <a:off x="271669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l"/>
            <a:r>
              <a:rPr lang="en-US" altLang="ko-KR" dirty="0"/>
              <a:t>Comment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4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273000" y="505223"/>
            <a:ext cx="9360000" cy="3197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sz="1400" b="1" dirty="0"/>
              <a:t>My Check List)</a:t>
            </a:r>
            <a:br>
              <a:rPr lang="en-US" altLang="ko-KR" sz="1400" b="1" dirty="0"/>
            </a:br>
            <a:r>
              <a:rPr lang="ko-KR" altLang="en-US" sz="1400" b="1" dirty="0"/>
              <a:t>주요 </a:t>
            </a:r>
            <a:r>
              <a:rPr lang="en-US" altLang="ko-KR" sz="1400" b="1" dirty="0"/>
              <a:t>Comment </a:t>
            </a:r>
            <a:r>
              <a:rPr lang="ko-KR" altLang="en-US" sz="1400" b="1" dirty="0"/>
              <a:t>한 사항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또는 </a:t>
            </a:r>
            <a:r>
              <a:rPr lang="en-US" altLang="ko-KR" sz="1400" b="1" dirty="0"/>
              <a:t>Check </a:t>
            </a:r>
            <a:r>
              <a:rPr lang="ko-KR" altLang="en-US" sz="1400" b="1" dirty="0"/>
              <a:t>대상을 기록 관리 하는 기능으로 검토 시 </a:t>
            </a:r>
            <a:r>
              <a:rPr lang="en-US" altLang="ko-KR" sz="1400" b="1" dirty="0"/>
              <a:t>Check List</a:t>
            </a:r>
            <a:r>
              <a:rPr lang="ko-KR" altLang="en-US" sz="1400" b="1" dirty="0"/>
              <a:t>를 </a:t>
            </a:r>
            <a:r>
              <a:rPr lang="en-US" altLang="ko-KR" sz="1400" b="1" dirty="0"/>
              <a:t>Open</a:t>
            </a:r>
            <a:r>
              <a:rPr lang="ko-KR" altLang="en-US" sz="1400" b="1" dirty="0"/>
              <a:t>하여 확인함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CDDE2-459B-4BF9-B1E7-CEC8A653E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6" y="1154807"/>
            <a:ext cx="5832648" cy="3024336"/>
          </a:xfrm>
          <a:prstGeom prst="rect">
            <a:avLst/>
          </a:prstGeom>
        </p:spPr>
      </p:pic>
      <p:grpSp>
        <p:nvGrpSpPr>
          <p:cNvPr id="43" name="그룹 61">
            <a:extLst>
              <a:ext uri="{FF2B5EF4-FFF2-40B4-BE49-F238E27FC236}">
                <a16:creationId xmlns:a16="http://schemas.microsoft.com/office/drawing/2014/main" id="{891C7FD8-C373-49A0-9555-A88D147EF3EF}"/>
              </a:ext>
            </a:extLst>
          </p:cNvPr>
          <p:cNvGrpSpPr/>
          <p:nvPr/>
        </p:nvGrpSpPr>
        <p:grpSpPr>
          <a:xfrm>
            <a:off x="5589154" y="5796399"/>
            <a:ext cx="89065" cy="2694"/>
            <a:chOff x="8850981" y="-3221036"/>
            <a:chExt cx="291991" cy="2761041"/>
          </a:xfrm>
        </p:grpSpPr>
        <p:pic>
          <p:nvPicPr>
            <p:cNvPr id="45" name="그림 57">
              <a:extLst>
                <a:ext uri="{FF2B5EF4-FFF2-40B4-BE49-F238E27FC236}">
                  <a16:creationId xmlns:a16="http://schemas.microsoft.com/office/drawing/2014/main" id="{7D1802EC-448F-49E1-9D41-B9A673C4D62F}"/>
                </a:ext>
              </a:extLst>
            </p:cNvPr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79571" y="-3221036"/>
              <a:ext cx="263401" cy="732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그림 58">
              <a:extLst>
                <a:ext uri="{FF2B5EF4-FFF2-40B4-BE49-F238E27FC236}">
                  <a16:creationId xmlns:a16="http://schemas.microsoft.com/office/drawing/2014/main" id="{FC5836DB-1BCD-4156-B73E-7A5983958382}"/>
                </a:ext>
              </a:extLst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56587" y="-2488141"/>
              <a:ext cx="286385" cy="810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그림 59">
              <a:extLst>
                <a:ext uri="{FF2B5EF4-FFF2-40B4-BE49-F238E27FC236}">
                  <a16:creationId xmlns:a16="http://schemas.microsoft.com/office/drawing/2014/main" id="{70F00577-B522-4F96-AF37-9C254FC0A985}"/>
                </a:ext>
              </a:extLst>
            </p:cNvPr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850981" y="-1215439"/>
              <a:ext cx="263401" cy="75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5" name="내용 개체 틀 10">
            <a:extLst>
              <a:ext uri="{FF2B5EF4-FFF2-40B4-BE49-F238E27FC236}">
                <a16:creationId xmlns:a16="http://schemas.microsoft.com/office/drawing/2014/main" id="{A0D38801-418A-450A-A08E-BEFD748A9F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224123"/>
              </p:ext>
            </p:extLst>
          </p:nvPr>
        </p:nvGraphicFramePr>
        <p:xfrm>
          <a:off x="253540" y="4521245"/>
          <a:ext cx="4627452" cy="2112111"/>
        </p:xfrm>
        <a:graphic>
          <a:graphicData uri="http://schemas.openxmlformats.org/drawingml/2006/table">
            <a:tbl>
              <a:tblPr firstRow="1" firstCol="1" bandRow="1"/>
              <a:tblGrid>
                <a:gridCol w="854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2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501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구분</a:t>
                      </a:r>
                      <a:endParaRPr lang="ko-KR" sz="1200" kern="0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/>
                        <a:cs typeface="굴림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내용</a:t>
                      </a:r>
                      <a:endParaRPr lang="ko-KR" sz="12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59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Rev. No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Comment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의 내용을 최종 수정한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Revision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59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Page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Comment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의 페이지 번호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59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View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Comment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의 위치로 화면 이동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359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Sync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이 전 문서의 해당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Comment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위치로 이동 후 현재 문서와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Sync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359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Capture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Screen Capture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에 이미지 수정</a:t>
                      </a:r>
                      <a:endParaRPr lang="ko-KR" alt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359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Screen Capture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ADD, Capture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기능을 사용하여 저장한 이미지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클릭 시 확대 이미지팝업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)</a:t>
                      </a:r>
                      <a:endParaRPr lang="ko-KR" alt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359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To do list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Comment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관련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To do list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359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Open / Close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Comment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의 상태 미 적용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(Open) /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적용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(Close)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362296"/>
                  </a:ext>
                </a:extLst>
              </a:tr>
              <a:tr h="214359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Description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Comment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의 상태 관련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Description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630695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7C76FC37-D5C9-4B8E-91CB-929FCE11B7EF}"/>
              </a:ext>
            </a:extLst>
          </p:cNvPr>
          <p:cNvSpPr/>
          <p:nvPr/>
        </p:nvSpPr>
        <p:spPr bwMode="auto">
          <a:xfrm>
            <a:off x="1822450" y="3782327"/>
            <a:ext cx="635524" cy="28075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52ACD8-2E5D-46E0-9186-6CD591307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153" y="1154807"/>
            <a:ext cx="3389847" cy="1213780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290E89E-32A7-4619-BDD9-C053E0457FDE}"/>
              </a:ext>
            </a:extLst>
          </p:cNvPr>
          <p:cNvCxnSpPr>
            <a:cxnSpLocks/>
            <a:stCxn id="16" idx="0"/>
            <a:endCxn id="7" idx="1"/>
          </p:cNvCxnSpPr>
          <p:nvPr/>
        </p:nvCxnSpPr>
        <p:spPr>
          <a:xfrm rot="5400000" flipH="1" flipV="1">
            <a:off x="3181367" y="720542"/>
            <a:ext cx="2020630" cy="4102941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4A401E7-9213-4B57-9478-8A20453C344D}"/>
              </a:ext>
            </a:extLst>
          </p:cNvPr>
          <p:cNvSpPr/>
          <p:nvPr/>
        </p:nvSpPr>
        <p:spPr bwMode="auto">
          <a:xfrm>
            <a:off x="1307978" y="3456080"/>
            <a:ext cx="218818" cy="2043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70F11FC8-05F6-414A-ADCA-2D71CF1A7B30}"/>
              </a:ext>
            </a:extLst>
          </p:cNvPr>
          <p:cNvCxnSpPr>
            <a:cxnSpLocks/>
            <a:stCxn id="22" idx="0"/>
            <a:endCxn id="7" idx="1"/>
          </p:cNvCxnSpPr>
          <p:nvPr/>
        </p:nvCxnSpPr>
        <p:spPr>
          <a:xfrm rot="5400000" flipH="1" flipV="1">
            <a:off x="2983079" y="196006"/>
            <a:ext cx="1694383" cy="4825766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내용 개체 틀 10">
            <a:extLst>
              <a:ext uri="{FF2B5EF4-FFF2-40B4-BE49-F238E27FC236}">
                <a16:creationId xmlns:a16="http://schemas.microsoft.com/office/drawing/2014/main" id="{17CD9354-19B7-4133-AA0D-844009D74D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294151"/>
              </p:ext>
            </p:extLst>
          </p:nvPr>
        </p:nvGraphicFramePr>
        <p:xfrm>
          <a:off x="5169024" y="4517108"/>
          <a:ext cx="3604745" cy="2104659"/>
        </p:xfrm>
        <a:graphic>
          <a:graphicData uri="http://schemas.openxmlformats.org/drawingml/2006/table">
            <a:tbl>
              <a:tblPr firstRow="1" firstCol="1" bandRow="1"/>
              <a:tblGrid>
                <a:gridCol w="743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447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구분</a:t>
                      </a:r>
                      <a:endParaRPr lang="ko-KR" sz="1200" kern="0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/>
                        <a:cs typeface="굴림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sz="12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내용</a:t>
                      </a:r>
                      <a:endParaRPr lang="ko-KR" sz="12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ADD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Comment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를 캡쳐 하여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Check List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Item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추가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Save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Check List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저장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History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My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CHECK LIST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의 우측으로 상세 화면이 보여짐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Excel Export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My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Check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List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의 내용을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Excel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Export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6" name="Picture 75">
            <a:extLst>
              <a:ext uri="{FF2B5EF4-FFF2-40B4-BE49-F238E27FC236}">
                <a16:creationId xmlns:a16="http://schemas.microsoft.com/office/drawing/2014/main" id="{0F3CC993-3A95-4DBD-A6D0-195162C04F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154" y="2661176"/>
            <a:ext cx="3368592" cy="1517967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30551F37-F3F0-440D-8FC7-2379DC3F9778}"/>
              </a:ext>
            </a:extLst>
          </p:cNvPr>
          <p:cNvSpPr/>
          <p:nvPr/>
        </p:nvSpPr>
        <p:spPr bwMode="auto">
          <a:xfrm>
            <a:off x="3169579" y="3775336"/>
            <a:ext cx="635524" cy="28075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3BD63ECE-5C29-4B58-A2F9-2707D1945FEB}"/>
              </a:ext>
            </a:extLst>
          </p:cNvPr>
          <p:cNvCxnSpPr>
            <a:cxnSpLocks/>
            <a:stCxn id="77" idx="3"/>
            <a:endCxn id="76" idx="1"/>
          </p:cNvCxnSpPr>
          <p:nvPr/>
        </p:nvCxnSpPr>
        <p:spPr>
          <a:xfrm flipV="1">
            <a:off x="3805103" y="3420160"/>
            <a:ext cx="2438051" cy="49555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제목 1">
            <a:extLst>
              <a:ext uri="{FF2B5EF4-FFF2-40B4-BE49-F238E27FC236}">
                <a16:creationId xmlns:a16="http://schemas.microsoft.com/office/drawing/2014/main" id="{17562E6B-83AD-4B69-8DBC-BFBB9B268758}"/>
              </a:ext>
            </a:extLst>
          </p:cNvPr>
          <p:cNvSpPr txBox="1">
            <a:spLocks/>
          </p:cNvSpPr>
          <p:nvPr/>
        </p:nvSpPr>
        <p:spPr>
          <a:xfrm>
            <a:off x="7544047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r"/>
            <a:r>
              <a:rPr lang="en-US" altLang="ko-KR" dirty="0"/>
              <a:t>Manager</a:t>
            </a:r>
            <a:endParaRPr lang="en-US" dirty="0"/>
          </a:p>
        </p:txBody>
      </p:sp>
      <p:sp>
        <p:nvSpPr>
          <p:cNvPr id="20" name="제목 1">
            <a:extLst>
              <a:ext uri="{FF2B5EF4-FFF2-40B4-BE49-F238E27FC236}">
                <a16:creationId xmlns:a16="http://schemas.microsoft.com/office/drawing/2014/main" id="{DD968244-D034-46B6-890C-5193FFA06923}"/>
              </a:ext>
            </a:extLst>
          </p:cNvPr>
          <p:cNvSpPr txBox="1">
            <a:spLocks/>
          </p:cNvSpPr>
          <p:nvPr/>
        </p:nvSpPr>
        <p:spPr>
          <a:xfrm>
            <a:off x="271669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l"/>
            <a:r>
              <a:rPr lang="en-US" altLang="ko-KR" dirty="0"/>
              <a:t>Comment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51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4FDF370-7558-419B-8E9B-DB107DA8C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918" y="2969238"/>
            <a:ext cx="6310357" cy="134948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BEFCFA-4244-481C-B48C-E91F705CB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80" y="1360781"/>
            <a:ext cx="1568599" cy="3821108"/>
          </a:xfrm>
          <a:prstGeom prst="rect">
            <a:avLst/>
          </a:prstGeom>
        </p:spPr>
      </p:pic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273000" y="513612"/>
            <a:ext cx="9360000" cy="3189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sz="1400" b="1" dirty="0"/>
              <a:t>Page Navigator </a:t>
            </a:r>
            <a:r>
              <a:rPr lang="ko-KR" altLang="en-US" sz="1400" b="1" dirty="0"/>
              <a:t>기능과 </a:t>
            </a:r>
            <a:r>
              <a:rPr lang="en-US" altLang="ko-KR" sz="1400" b="1" dirty="0"/>
              <a:t>Comment </a:t>
            </a:r>
            <a:r>
              <a:rPr lang="ko-KR" altLang="en-US" sz="1400" b="1" dirty="0"/>
              <a:t>및 </a:t>
            </a:r>
            <a:r>
              <a:rPr lang="en-US" altLang="ko-KR" sz="1400" b="1" dirty="0"/>
              <a:t>Favorite Page</a:t>
            </a:r>
            <a:r>
              <a:rPr lang="ko-KR" altLang="en-US" sz="1400" b="1" dirty="0"/>
              <a:t>가 적용된 </a:t>
            </a:r>
            <a:r>
              <a:rPr lang="en-US" altLang="ko-KR" sz="1400" b="1" dirty="0"/>
              <a:t>Page</a:t>
            </a:r>
            <a:r>
              <a:rPr lang="ko-KR" altLang="en-US" sz="1400" b="1" dirty="0"/>
              <a:t>를 필터로 조회함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272480" y="5453514"/>
            <a:ext cx="9341814" cy="999479"/>
            <a:chOff x="395796" y="5580509"/>
            <a:chExt cx="9289032" cy="900100"/>
          </a:xfrm>
        </p:grpSpPr>
        <p:sp>
          <p:nvSpPr>
            <p:cNvPr id="9" name="직사각형 8"/>
            <p:cNvSpPr/>
            <p:nvPr/>
          </p:nvSpPr>
          <p:spPr bwMode="auto">
            <a:xfrm>
              <a:off x="863848" y="5580509"/>
              <a:ext cx="8820980" cy="9001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36000" bIns="36000" rtlCol="0" anchor="ctr"/>
            <a:lstStyle/>
            <a:p>
              <a:pPr marL="171450" indent="-171450" latinLnBrk="0">
                <a:buFont typeface="Arial" charset="0"/>
                <a:buChar char="•"/>
              </a:pP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Comment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가 된 페이지 경우에는 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Thumbnail Navigator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에 엔지니어 별로 색깔이 구분됨</a:t>
              </a: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395796" y="5580509"/>
              <a:ext cx="468052" cy="9001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설명</a:t>
              </a:r>
            </a:p>
          </p:txBody>
        </p:sp>
      </p:grpSp>
      <p:cxnSp>
        <p:nvCxnSpPr>
          <p:cNvPr id="28" name="직선 연결선 27"/>
          <p:cNvCxnSpPr/>
          <p:nvPr/>
        </p:nvCxnSpPr>
        <p:spPr>
          <a:xfrm>
            <a:off x="2000672" y="3473393"/>
            <a:ext cx="0" cy="540060"/>
          </a:xfrm>
          <a:prstGeom prst="line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cxnSpLocks/>
          </p:cNvCxnSpPr>
          <p:nvPr/>
        </p:nvCxnSpPr>
        <p:spPr>
          <a:xfrm flipV="1">
            <a:off x="3512840" y="3941445"/>
            <a:ext cx="0" cy="288032"/>
          </a:xfrm>
          <a:prstGeom prst="straightConnector1">
            <a:avLst/>
          </a:prstGeom>
          <a:ln w="15875">
            <a:solidFill>
              <a:srgbClr val="4DB6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cxnSpLocks/>
          </p:cNvCxnSpPr>
          <p:nvPr/>
        </p:nvCxnSpPr>
        <p:spPr>
          <a:xfrm>
            <a:off x="3512840" y="2845018"/>
            <a:ext cx="1" cy="59237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 bwMode="auto">
          <a:xfrm>
            <a:off x="273050" y="1160594"/>
            <a:ext cx="9359900" cy="4221483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FBD6B-3734-4146-9663-A8ABC85FC1B4}"/>
              </a:ext>
            </a:extLst>
          </p:cNvPr>
          <p:cNvCxnSpPr>
            <a:cxnSpLocks/>
          </p:cNvCxnSpPr>
          <p:nvPr/>
        </p:nvCxnSpPr>
        <p:spPr>
          <a:xfrm flipH="1">
            <a:off x="2072680" y="4229477"/>
            <a:ext cx="1440160" cy="0"/>
          </a:xfrm>
          <a:prstGeom prst="line">
            <a:avLst/>
          </a:prstGeom>
          <a:ln w="15875">
            <a:solidFill>
              <a:srgbClr val="4DB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DF37005-88EC-4872-9C3A-06FF83AC0DBF}"/>
              </a:ext>
            </a:extLst>
          </p:cNvPr>
          <p:cNvCxnSpPr>
            <a:cxnSpLocks/>
          </p:cNvCxnSpPr>
          <p:nvPr/>
        </p:nvCxnSpPr>
        <p:spPr>
          <a:xfrm>
            <a:off x="2072681" y="3329377"/>
            <a:ext cx="0" cy="900100"/>
          </a:xfrm>
          <a:prstGeom prst="line">
            <a:avLst/>
          </a:prstGeom>
          <a:ln w="15875">
            <a:solidFill>
              <a:srgbClr val="4DB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EC5DD0F-76A5-4BD9-BEEF-8D3B5953F360}"/>
              </a:ext>
            </a:extLst>
          </p:cNvPr>
          <p:cNvCxnSpPr>
            <a:cxnSpLocks/>
          </p:cNvCxnSpPr>
          <p:nvPr/>
        </p:nvCxnSpPr>
        <p:spPr>
          <a:xfrm flipH="1">
            <a:off x="1963024" y="2853407"/>
            <a:ext cx="1558206" cy="723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E3B7AED-4AC2-486C-9C5B-0CD924D57CCC}"/>
              </a:ext>
            </a:extLst>
          </p:cNvPr>
          <p:cNvCxnSpPr/>
          <p:nvPr/>
        </p:nvCxnSpPr>
        <p:spPr>
          <a:xfrm>
            <a:off x="1963024" y="2853407"/>
            <a:ext cx="0" cy="47597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제목 1">
            <a:extLst>
              <a:ext uri="{FF2B5EF4-FFF2-40B4-BE49-F238E27FC236}">
                <a16:creationId xmlns:a16="http://schemas.microsoft.com/office/drawing/2014/main" id="{4AB82FCB-7346-4DF4-96CE-14A3ABEB178B}"/>
              </a:ext>
            </a:extLst>
          </p:cNvPr>
          <p:cNvSpPr txBox="1">
            <a:spLocks/>
          </p:cNvSpPr>
          <p:nvPr/>
        </p:nvSpPr>
        <p:spPr>
          <a:xfrm>
            <a:off x="7005229" y="109221"/>
            <a:ext cx="2627722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r"/>
            <a:r>
              <a:rPr lang="en-US" altLang="ko-KR" dirty="0"/>
              <a:t>Thumbnail(Navigation)</a:t>
            </a:r>
            <a:endParaRPr lang="en-US" dirty="0"/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277B96BF-C3B0-4907-BA21-F3F5E21B232A}"/>
              </a:ext>
            </a:extLst>
          </p:cNvPr>
          <p:cNvSpPr txBox="1">
            <a:spLocks/>
          </p:cNvSpPr>
          <p:nvPr/>
        </p:nvSpPr>
        <p:spPr>
          <a:xfrm>
            <a:off x="271669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l"/>
            <a:r>
              <a:rPr lang="en-US" altLang="ko-KR" dirty="0"/>
              <a:t>Document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43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273000" y="505223"/>
            <a:ext cx="9360000" cy="3189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ko-KR" altLang="en-US" sz="1400" b="1" dirty="0"/>
              <a:t>문서에 작성된 </a:t>
            </a:r>
            <a:r>
              <a:rPr lang="en-US" altLang="ko-KR" sz="1400" b="1" dirty="0"/>
              <a:t>Comment List</a:t>
            </a:r>
            <a:r>
              <a:rPr lang="ko-KR" altLang="en-US" sz="1400" b="1" dirty="0"/>
              <a:t>관리가 되어 있으며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선택하여 위치 이동이 가능함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272480" y="5453514"/>
            <a:ext cx="9341814" cy="999479"/>
            <a:chOff x="395796" y="5580509"/>
            <a:chExt cx="9289032" cy="900100"/>
          </a:xfrm>
        </p:grpSpPr>
        <p:sp>
          <p:nvSpPr>
            <p:cNvPr id="9" name="직사각형 8"/>
            <p:cNvSpPr/>
            <p:nvPr/>
          </p:nvSpPr>
          <p:spPr bwMode="auto">
            <a:xfrm>
              <a:off x="863848" y="5580509"/>
              <a:ext cx="8820980" cy="9001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36000" bIns="36000" rtlCol="0" anchor="ctr"/>
            <a:lstStyle/>
            <a:p>
              <a:pPr marL="171450" indent="-171450" latinLnBrk="0">
                <a:buFont typeface="Arial" charset="0"/>
                <a:buChar char="•"/>
              </a:pPr>
              <a:r>
                <a:rPr lang="en-US" altLang="ko-KR" sz="1200" dirty="0">
                  <a:latin typeface="맑은 고딕" pitchFamily="50" charset="-127"/>
                </a:rPr>
                <a:t>TYPE : </a:t>
              </a:r>
              <a:r>
                <a:rPr lang="ko-KR" altLang="en-US" sz="1200" dirty="0">
                  <a:latin typeface="맑은 고딕" pitchFamily="50" charset="-127"/>
                </a:rPr>
                <a:t>코멘트 타입 별로 조회 가능하다</a:t>
              </a:r>
              <a:r>
                <a:rPr lang="en-US" altLang="ko-KR" sz="1200" dirty="0">
                  <a:latin typeface="맑은 고딕" pitchFamily="50" charset="-127"/>
                </a:rPr>
                <a:t>.</a:t>
              </a:r>
            </a:p>
            <a:p>
              <a:pPr marL="171450" indent="-171450" latinLnBrk="0">
                <a:buFont typeface="Arial" charset="0"/>
                <a:buChar char="•"/>
              </a:pP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USER : 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코멘트 유저 별로 조회 가능하다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1450" indent="-171450" latinLnBrk="0">
                <a:buFont typeface="Arial" charset="0"/>
                <a:buChar char="•"/>
              </a:pP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PAGE : 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코멘트 페이지 별로 조회 가능하다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1450" indent="-171450" latinLnBrk="0">
                <a:buFont typeface="Arial" charset="0"/>
                <a:buChar char="•"/>
              </a:pP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코멘트의 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Move 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선택 시 해당 페이지의 코멘트 위치로 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Zoom In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됨</a:t>
              </a:r>
              <a:endParaRPr lang="en-US" altLang="ko-KR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395796" y="5580509"/>
              <a:ext cx="468052" cy="9001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설명</a:t>
              </a:r>
            </a:p>
          </p:txBody>
        </p:sp>
      </p:grpSp>
      <p:sp>
        <p:nvSpPr>
          <p:cNvPr id="18" name="직사각형 17"/>
          <p:cNvSpPr/>
          <p:nvPr/>
        </p:nvSpPr>
        <p:spPr bwMode="auto">
          <a:xfrm>
            <a:off x="273050" y="1160594"/>
            <a:ext cx="9359900" cy="4221483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7A5BE0-B2EB-442F-805E-C332F72BA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48" y="1349157"/>
            <a:ext cx="1553296" cy="3821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FA27F5-DFD2-4F08-96B9-FBC3E2A99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504" y="2141245"/>
            <a:ext cx="4844988" cy="245336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47B4415-E696-42D8-BF5C-CCDB0151AA0E}"/>
              </a:ext>
            </a:extLst>
          </p:cNvPr>
          <p:cNvSpPr/>
          <p:nvPr/>
        </p:nvSpPr>
        <p:spPr bwMode="auto">
          <a:xfrm>
            <a:off x="1881226" y="1977055"/>
            <a:ext cx="383802" cy="28797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81800A3A-7DD8-4176-89E7-58F61B6E9FA2}"/>
              </a:ext>
            </a:extLst>
          </p:cNvPr>
          <p:cNvCxnSpPr>
            <a:stCxn id="21" idx="2"/>
            <a:endCxn id="7" idx="1"/>
          </p:cNvCxnSpPr>
          <p:nvPr/>
        </p:nvCxnSpPr>
        <p:spPr>
          <a:xfrm rot="16200000" flipH="1">
            <a:off x="2753366" y="1584788"/>
            <a:ext cx="1102899" cy="2463377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제목 1">
            <a:extLst>
              <a:ext uri="{FF2B5EF4-FFF2-40B4-BE49-F238E27FC236}">
                <a16:creationId xmlns:a16="http://schemas.microsoft.com/office/drawing/2014/main" id="{1ABD4836-3F0B-4B50-AD84-84B23B82E289}"/>
              </a:ext>
            </a:extLst>
          </p:cNvPr>
          <p:cNvSpPr txBox="1">
            <a:spLocks/>
          </p:cNvSpPr>
          <p:nvPr/>
        </p:nvSpPr>
        <p:spPr>
          <a:xfrm>
            <a:off x="7005229" y="109221"/>
            <a:ext cx="2627722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r"/>
            <a:r>
              <a:rPr lang="en-US" altLang="ko-KR" dirty="0"/>
              <a:t>Markup</a:t>
            </a:r>
            <a:r>
              <a:rPr lang="ko-KR" altLang="en-US" dirty="0"/>
              <a:t> </a:t>
            </a:r>
            <a:r>
              <a:rPr lang="en-US" altLang="ko-KR" dirty="0"/>
              <a:t>List</a:t>
            </a:r>
            <a:endParaRPr lang="en-US" dirty="0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BD39DAB0-715F-4964-8507-AA12D0E11B4C}"/>
              </a:ext>
            </a:extLst>
          </p:cNvPr>
          <p:cNvSpPr txBox="1">
            <a:spLocks/>
          </p:cNvSpPr>
          <p:nvPr/>
        </p:nvSpPr>
        <p:spPr>
          <a:xfrm>
            <a:off x="271669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l"/>
            <a:r>
              <a:rPr lang="en-US" altLang="ko-KR" dirty="0"/>
              <a:t>Document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5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4395F-6B56-4B7C-8816-DE7570910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08" y="2261676"/>
            <a:ext cx="4019953" cy="2643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0C30BD-94CC-40A9-8707-CB0FE52A9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92" y="1336210"/>
            <a:ext cx="1857628" cy="464407"/>
          </a:xfrm>
          <a:prstGeom prst="rect">
            <a:avLst/>
          </a:prstGeom>
        </p:spPr>
      </p:pic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273000" y="505223"/>
            <a:ext cx="9360000" cy="3189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sz="1400" b="1" dirty="0"/>
              <a:t>Panorama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Viewer </a:t>
            </a:r>
            <a:r>
              <a:rPr lang="ko-KR" altLang="en-US" sz="1400" b="1" dirty="0"/>
              <a:t>형식으로 전체 문서 조회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272480" y="5453510"/>
            <a:ext cx="9341814" cy="999481"/>
            <a:chOff x="395796" y="5580507"/>
            <a:chExt cx="9289032" cy="900102"/>
          </a:xfrm>
        </p:grpSpPr>
        <p:sp>
          <p:nvSpPr>
            <p:cNvPr id="9" name="직사각형 8"/>
            <p:cNvSpPr/>
            <p:nvPr/>
          </p:nvSpPr>
          <p:spPr bwMode="auto">
            <a:xfrm>
              <a:off x="863848" y="5580507"/>
              <a:ext cx="8820980" cy="9001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36000" bIns="36000" rtlCol="0" anchor="ctr"/>
            <a:lstStyle/>
            <a:p>
              <a:pPr marL="171450" indent="-171450" latinLnBrk="0">
                <a:buFont typeface="Arial" charset="0"/>
                <a:buChar char="•"/>
              </a:pPr>
              <a:r>
                <a:rPr lang="ko-KR" altLang="en-US" sz="1200" dirty="0">
                  <a:latin typeface="맑은 고딕" pitchFamily="50" charset="-127"/>
                </a:rPr>
                <a:t>최대화 버튼을 누르면 해당 페이지만 확대됨</a:t>
              </a:r>
              <a:endParaRPr lang="en-US" altLang="ko-KR" sz="1200" dirty="0">
                <a:latin typeface="맑은 고딕" pitchFamily="50" charset="-127"/>
              </a:endParaRPr>
            </a:p>
            <a:p>
              <a:pPr marL="171450" indent="-171450" latinLnBrk="0">
                <a:buFont typeface="Arial" charset="0"/>
                <a:buChar char="•"/>
              </a:pPr>
              <a:r>
                <a:rPr lang="en-US" altLang="ko-KR" sz="1200" dirty="0">
                  <a:latin typeface="맑은 고딕" pitchFamily="50" charset="-127"/>
                </a:rPr>
                <a:t>Panorama Level</a:t>
              </a:r>
              <a:r>
                <a:rPr lang="ko-KR" altLang="en-US" sz="1200" dirty="0">
                  <a:latin typeface="맑은 고딕" pitchFamily="50" charset="-127"/>
                </a:rPr>
                <a:t>을 사용하여 </a:t>
              </a:r>
              <a:r>
                <a:rPr lang="en-US" altLang="ko-KR" sz="1200" dirty="0">
                  <a:latin typeface="맑은 고딕" pitchFamily="50" charset="-127"/>
                </a:rPr>
                <a:t>Zoom In / Out </a:t>
              </a:r>
              <a:r>
                <a:rPr lang="ko-KR" altLang="en-US" sz="1200" dirty="0">
                  <a:latin typeface="맑은 고딕" pitchFamily="50" charset="-127"/>
                </a:rPr>
                <a:t>할 수 있음</a:t>
              </a:r>
              <a:endParaRPr lang="en-US" altLang="ko-KR" sz="1200" dirty="0">
                <a:latin typeface="맑은 고딕" pitchFamily="50" charset="-127"/>
              </a:endParaRPr>
            </a:p>
            <a:p>
              <a:pPr marL="171450" indent="-171450" latinLnBrk="0">
                <a:buFont typeface="Arial" charset="0"/>
                <a:buChar char="•"/>
              </a:pP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페이지를 더블 클릭 하면 해당 페이지로 이동함</a:t>
              </a:r>
              <a:endParaRPr lang="en-US" altLang="ko-KR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395796" y="5580509"/>
              <a:ext cx="468052" cy="9001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설명</a:t>
              </a:r>
            </a:p>
          </p:txBody>
        </p:sp>
      </p:grpSp>
      <p:sp>
        <p:nvSpPr>
          <p:cNvPr id="18" name="직사각형 17"/>
          <p:cNvSpPr/>
          <p:nvPr/>
        </p:nvSpPr>
        <p:spPr bwMode="auto">
          <a:xfrm>
            <a:off x="273050" y="1160594"/>
            <a:ext cx="9359900" cy="4221483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7B4415-E696-42D8-BF5C-CCDB0151AA0E}"/>
              </a:ext>
            </a:extLst>
          </p:cNvPr>
          <p:cNvSpPr/>
          <p:nvPr/>
        </p:nvSpPr>
        <p:spPr bwMode="auto">
          <a:xfrm>
            <a:off x="1579223" y="1532438"/>
            <a:ext cx="484470" cy="25441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B5E639-209F-494E-8B42-C97071A6C5D0}"/>
              </a:ext>
            </a:extLst>
          </p:cNvPr>
          <p:cNvSpPr/>
          <p:nvPr/>
        </p:nvSpPr>
        <p:spPr bwMode="auto">
          <a:xfrm>
            <a:off x="1516237" y="2572524"/>
            <a:ext cx="168019" cy="15829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7FE1C724-FA85-40FE-B70F-E03F37066F6B}"/>
              </a:ext>
            </a:extLst>
          </p:cNvPr>
          <p:cNvCxnSpPr>
            <a:cxnSpLocks/>
            <a:stCxn id="20" idx="3"/>
            <a:endCxn id="7" idx="1"/>
          </p:cNvCxnSpPr>
          <p:nvPr/>
        </p:nvCxnSpPr>
        <p:spPr>
          <a:xfrm flipV="1">
            <a:off x="1684256" y="2280792"/>
            <a:ext cx="3851934" cy="370878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D8DFF3E-950A-4153-8138-FA1CEC317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190" y="1290248"/>
            <a:ext cx="3011252" cy="19810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CA86E1-D05A-4B8A-B447-EC7DBE321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992" y="3528371"/>
            <a:ext cx="4517278" cy="146701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97D17E-1EE6-48CB-9262-FD91D4310024}"/>
              </a:ext>
            </a:extLst>
          </p:cNvPr>
          <p:cNvSpPr/>
          <p:nvPr/>
        </p:nvSpPr>
        <p:spPr bwMode="auto">
          <a:xfrm>
            <a:off x="416496" y="3861048"/>
            <a:ext cx="1234735" cy="86409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DFC76A3-B52F-4E33-B690-360A9C18E563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1684256" y="4261879"/>
            <a:ext cx="3196736" cy="9790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제목 1">
            <a:extLst>
              <a:ext uri="{FF2B5EF4-FFF2-40B4-BE49-F238E27FC236}">
                <a16:creationId xmlns:a16="http://schemas.microsoft.com/office/drawing/2014/main" id="{43A1A80B-C79F-46CA-A8DE-46C35E7450B1}"/>
              </a:ext>
            </a:extLst>
          </p:cNvPr>
          <p:cNvSpPr txBox="1">
            <a:spLocks/>
          </p:cNvSpPr>
          <p:nvPr/>
        </p:nvSpPr>
        <p:spPr>
          <a:xfrm>
            <a:off x="7005229" y="109221"/>
            <a:ext cx="2627722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r"/>
            <a:r>
              <a:rPr lang="en-US" altLang="ko-KR" dirty="0"/>
              <a:t>Panorama</a:t>
            </a:r>
            <a:endParaRPr lang="en-US" dirty="0"/>
          </a:p>
        </p:txBody>
      </p:sp>
      <p:sp>
        <p:nvSpPr>
          <p:cNvPr id="24" name="제목 1">
            <a:extLst>
              <a:ext uri="{FF2B5EF4-FFF2-40B4-BE49-F238E27FC236}">
                <a16:creationId xmlns:a16="http://schemas.microsoft.com/office/drawing/2014/main" id="{BA33A78A-B336-4A04-90CF-46306DB69888}"/>
              </a:ext>
            </a:extLst>
          </p:cNvPr>
          <p:cNvSpPr txBox="1">
            <a:spLocks/>
          </p:cNvSpPr>
          <p:nvPr/>
        </p:nvSpPr>
        <p:spPr>
          <a:xfrm>
            <a:off x="271669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l"/>
            <a:r>
              <a:rPr lang="en-US" altLang="ko-KR" dirty="0"/>
              <a:t>Document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9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61E6AB8-ABB0-4C38-868C-F1B591E36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580" y="1191609"/>
            <a:ext cx="1416619" cy="2726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E9BFBC-18A4-4684-BF57-3B14F9BAC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41" y="1252377"/>
            <a:ext cx="1514718" cy="1816583"/>
          </a:xfrm>
          <a:prstGeom prst="rect">
            <a:avLst/>
          </a:prstGeom>
        </p:spPr>
      </p:pic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273000" y="505223"/>
            <a:ext cx="9360000" cy="3189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ko-KR" altLang="en-US" sz="1400" b="1" dirty="0"/>
              <a:t>키워드를 입력 하여 </a:t>
            </a:r>
            <a:r>
              <a:rPr lang="en-US" altLang="ko-KR" sz="1400" b="1" dirty="0"/>
              <a:t>PDF</a:t>
            </a:r>
            <a:r>
              <a:rPr lang="ko-KR" altLang="en-US" sz="1400" b="1" dirty="0"/>
              <a:t>내 텍스트를 검색함</a:t>
            </a:r>
            <a:endParaRPr lang="en-US" altLang="ko-KR" sz="1400" b="1" dirty="0"/>
          </a:p>
        </p:txBody>
      </p:sp>
      <p:grpSp>
        <p:nvGrpSpPr>
          <p:cNvPr id="8" name="그룹 7"/>
          <p:cNvGrpSpPr/>
          <p:nvPr/>
        </p:nvGrpSpPr>
        <p:grpSpPr>
          <a:xfrm>
            <a:off x="272480" y="5453510"/>
            <a:ext cx="9341814" cy="999481"/>
            <a:chOff x="395796" y="5580507"/>
            <a:chExt cx="9289032" cy="900102"/>
          </a:xfrm>
        </p:grpSpPr>
        <p:sp>
          <p:nvSpPr>
            <p:cNvPr id="9" name="직사각형 8"/>
            <p:cNvSpPr/>
            <p:nvPr/>
          </p:nvSpPr>
          <p:spPr bwMode="auto">
            <a:xfrm>
              <a:off x="863848" y="5580507"/>
              <a:ext cx="8820980" cy="9001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36000" bIns="36000" rtlCol="0" anchor="ctr"/>
            <a:lstStyle/>
            <a:p>
              <a:pPr marL="171450" indent="-171450" latinLnBrk="0">
                <a:buFont typeface="Arial" charset="0"/>
                <a:buChar char="•"/>
              </a:pPr>
              <a:r>
                <a:rPr lang="ko-KR" altLang="en-US" sz="1200" dirty="0">
                  <a:latin typeface="맑은 고딕" pitchFamily="50" charset="-127"/>
                </a:rPr>
                <a:t>검색된 내용을 더블 클릭 하면 해당 위치로 이동함</a:t>
              </a:r>
              <a:endParaRPr lang="en-US" altLang="ko-KR" sz="1200" dirty="0">
                <a:latin typeface="맑은 고딕" pitchFamily="50" charset="-127"/>
              </a:endParaRPr>
            </a:p>
            <a:p>
              <a:pPr marL="171450" indent="-171450" latinLnBrk="0">
                <a:buFont typeface="Arial" charset="0"/>
                <a:buChar char="•"/>
              </a:pPr>
              <a:r>
                <a:rPr lang="ko-KR" altLang="en-US" sz="1200" dirty="0">
                  <a:latin typeface="맑은 고딕" pitchFamily="50" charset="-127"/>
                </a:rPr>
                <a:t>단축키</a:t>
              </a:r>
              <a:r>
                <a:rPr lang="en-US" altLang="ko-KR" sz="1200" dirty="0">
                  <a:latin typeface="맑은 고딕" pitchFamily="50" charset="-127"/>
                </a:rPr>
                <a:t>(Ctrl + F)</a:t>
              </a:r>
              <a:endParaRPr lang="ko-KR" altLang="en-US" sz="1200" dirty="0">
                <a:latin typeface="맑은 고딕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395796" y="5580509"/>
              <a:ext cx="468052" cy="9001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설명</a:t>
              </a:r>
            </a:p>
          </p:txBody>
        </p:sp>
      </p:grpSp>
      <p:sp>
        <p:nvSpPr>
          <p:cNvPr id="18" name="직사각형 17"/>
          <p:cNvSpPr/>
          <p:nvPr/>
        </p:nvSpPr>
        <p:spPr bwMode="auto">
          <a:xfrm>
            <a:off x="273050" y="1160594"/>
            <a:ext cx="9359900" cy="4221483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B5E639-209F-494E-8B42-C97071A6C5D0}"/>
              </a:ext>
            </a:extLst>
          </p:cNvPr>
          <p:cNvSpPr/>
          <p:nvPr/>
        </p:nvSpPr>
        <p:spPr bwMode="auto">
          <a:xfrm>
            <a:off x="1768337" y="2024844"/>
            <a:ext cx="117614" cy="30878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3ECAA28-EDC1-42F7-B896-AB61E942D6EE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1885951" y="2179235"/>
            <a:ext cx="49933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02274A33-E2A4-49CC-B535-7B0F00ECB5E8}"/>
              </a:ext>
            </a:extLst>
          </p:cNvPr>
          <p:cNvSpPr/>
          <p:nvPr/>
        </p:nvSpPr>
        <p:spPr bwMode="auto">
          <a:xfrm>
            <a:off x="2900772" y="2564905"/>
            <a:ext cx="396044" cy="21602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734564-0FBE-4D56-ADF1-D50635EDA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371" y="1232757"/>
            <a:ext cx="1463729" cy="2649304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8FDE2E6-64D1-4220-BED3-F8FDFFCE5857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3296816" y="2672917"/>
            <a:ext cx="93610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B810B42-08B8-40F9-BA21-82730BD5E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4219" y="1252378"/>
            <a:ext cx="1495310" cy="262968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5CF0389-2672-444A-81AD-650ADAB05D67}"/>
              </a:ext>
            </a:extLst>
          </p:cNvPr>
          <p:cNvSpPr/>
          <p:nvPr/>
        </p:nvSpPr>
        <p:spPr bwMode="auto">
          <a:xfrm>
            <a:off x="5400675" y="1495426"/>
            <a:ext cx="295275" cy="1598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98AED2B-C649-4F5B-B13D-9CA8270B0224}"/>
              </a:ext>
            </a:extLst>
          </p:cNvPr>
          <p:cNvCxnSpPr>
            <a:cxnSpLocks/>
          </p:cNvCxnSpPr>
          <p:nvPr/>
        </p:nvCxnSpPr>
        <p:spPr>
          <a:xfrm>
            <a:off x="5715000" y="1590676"/>
            <a:ext cx="78921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내용 개체 틀 10">
            <a:extLst>
              <a:ext uri="{FF2B5EF4-FFF2-40B4-BE49-F238E27FC236}">
                <a16:creationId xmlns:a16="http://schemas.microsoft.com/office/drawing/2014/main" id="{98ABB48E-1996-4A07-83D3-798E62B8D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074676"/>
              </p:ext>
            </p:extLst>
          </p:nvPr>
        </p:nvGraphicFramePr>
        <p:xfrm>
          <a:off x="273050" y="4170127"/>
          <a:ext cx="9359899" cy="1212614"/>
        </p:xfrm>
        <a:graphic>
          <a:graphicData uri="http://schemas.openxmlformats.org/drawingml/2006/table">
            <a:tbl>
              <a:tblPr firstRow="1" firstCol="1" bandRow="1"/>
              <a:tblGrid>
                <a:gridCol w="210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6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882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구분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설명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183">
                <a:tc>
                  <a:txBody>
                    <a:bodyPr/>
                    <a:lstStyle/>
                    <a:p>
                      <a:pPr rtl="0"/>
                      <a:r>
                        <a:rPr lang="en-US" altLang="ko-KR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Current page only</a:t>
                      </a:r>
                      <a:endParaRPr lang="ko-KR" altLang="en-US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현재 선택 되어있는 페이지 내에서만 검색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83"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None – search as substring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기본 키워드 검색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183"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Exact – search string as separate word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키워드와 일치 하는 텍스트 검색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183"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Smart – find the word in various forms</a:t>
                      </a:r>
                      <a:endParaRPr lang="ko-KR" altLang="en-US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키워드가 포함되는 텍스트 검색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제목 1">
            <a:extLst>
              <a:ext uri="{FF2B5EF4-FFF2-40B4-BE49-F238E27FC236}">
                <a16:creationId xmlns:a16="http://schemas.microsoft.com/office/drawing/2014/main" id="{ADD9EE6E-989B-4C63-8484-49404AAA4E8C}"/>
              </a:ext>
            </a:extLst>
          </p:cNvPr>
          <p:cNvSpPr txBox="1">
            <a:spLocks/>
          </p:cNvSpPr>
          <p:nvPr/>
        </p:nvSpPr>
        <p:spPr>
          <a:xfrm>
            <a:off x="7005229" y="109221"/>
            <a:ext cx="2627722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r"/>
            <a:r>
              <a:rPr lang="en-US" altLang="ko-KR" dirty="0"/>
              <a:t>Search</a:t>
            </a:r>
            <a:endParaRPr lang="en-US" dirty="0"/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4FCCFC76-4538-4D19-AD3B-535CD1E6EA97}"/>
              </a:ext>
            </a:extLst>
          </p:cNvPr>
          <p:cNvSpPr txBox="1">
            <a:spLocks/>
          </p:cNvSpPr>
          <p:nvPr/>
        </p:nvSpPr>
        <p:spPr>
          <a:xfrm>
            <a:off x="271669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l"/>
            <a:r>
              <a:rPr lang="en-US" altLang="ko-KR" dirty="0"/>
              <a:t>Option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67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D80818F-DCB2-497B-8B96-2940A46D3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797" y="1252377"/>
            <a:ext cx="1615614" cy="30999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E9BFBC-18A4-4684-BF57-3B14F9BAC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41" y="1252377"/>
            <a:ext cx="1514718" cy="1816583"/>
          </a:xfrm>
          <a:prstGeom prst="rect">
            <a:avLst/>
          </a:prstGeom>
        </p:spPr>
      </p:pic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273000" y="505223"/>
            <a:ext cx="9360000" cy="3189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ko-KR" altLang="en-US" sz="1400" b="1" dirty="0"/>
              <a:t>자주 사용하는 </a:t>
            </a:r>
            <a:r>
              <a:rPr lang="en-US" altLang="ko-KR" sz="1400" b="1" dirty="0"/>
              <a:t>Comment, Symbol</a:t>
            </a:r>
            <a:r>
              <a:rPr lang="ko-KR" altLang="en-US" sz="1400" b="1" dirty="0"/>
              <a:t>를 저장하여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불러오기를 통해 재사용 가능함</a:t>
            </a:r>
            <a:endParaRPr lang="en-US" altLang="ko-KR" sz="1400" b="1" dirty="0"/>
          </a:p>
        </p:txBody>
      </p:sp>
      <p:grpSp>
        <p:nvGrpSpPr>
          <p:cNvPr id="8" name="그룹 7"/>
          <p:cNvGrpSpPr/>
          <p:nvPr/>
        </p:nvGrpSpPr>
        <p:grpSpPr>
          <a:xfrm>
            <a:off x="272480" y="5453510"/>
            <a:ext cx="9341814" cy="999481"/>
            <a:chOff x="395796" y="5580507"/>
            <a:chExt cx="9289032" cy="900102"/>
          </a:xfrm>
        </p:grpSpPr>
        <p:sp>
          <p:nvSpPr>
            <p:cNvPr id="9" name="직사각형 8"/>
            <p:cNvSpPr/>
            <p:nvPr/>
          </p:nvSpPr>
          <p:spPr bwMode="auto">
            <a:xfrm>
              <a:off x="863848" y="5580507"/>
              <a:ext cx="8820980" cy="9001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36000" bIns="36000" rtlCol="0" anchor="ctr"/>
            <a:lstStyle/>
            <a:p>
              <a:pPr marL="171450" indent="-171450" latinLnBrk="0">
                <a:buFont typeface="Arial" charset="0"/>
                <a:buChar char="•"/>
              </a:pPr>
              <a:r>
                <a:rPr lang="en-US" altLang="ko-KR" sz="1200" dirty="0">
                  <a:latin typeface="맑은 고딕" pitchFamily="50" charset="-127"/>
                </a:rPr>
                <a:t>Public</a:t>
              </a:r>
              <a:r>
                <a:rPr lang="ko-KR" altLang="en-US" sz="1200" dirty="0">
                  <a:latin typeface="맑은 고딕" pitchFamily="50" charset="-127"/>
                </a:rPr>
                <a:t>은 부서 별로 공용으로 </a:t>
              </a:r>
              <a:r>
                <a:rPr lang="en-US" altLang="ko-KR" sz="1200" dirty="0">
                  <a:latin typeface="맑은 고딕" pitchFamily="50" charset="-127"/>
                </a:rPr>
                <a:t>Comment</a:t>
              </a:r>
              <a:r>
                <a:rPr lang="ko-KR" altLang="en-US" sz="1200" dirty="0">
                  <a:latin typeface="맑은 고딕" pitchFamily="50" charset="-127"/>
                </a:rPr>
                <a:t>를 저장하여</a:t>
              </a:r>
              <a:r>
                <a:rPr lang="en-US" altLang="ko-KR" sz="1200" dirty="0">
                  <a:latin typeface="맑은 고딕" pitchFamily="50" charset="-127"/>
                </a:rPr>
                <a:t>, </a:t>
              </a:r>
              <a:r>
                <a:rPr lang="ko-KR" altLang="en-US" sz="1200" dirty="0">
                  <a:latin typeface="맑은 고딕" pitchFamily="50" charset="-127"/>
                </a:rPr>
                <a:t>불러올 수 있는 기능</a:t>
              </a:r>
              <a:r>
                <a:rPr lang="en-US" altLang="ko-KR" sz="1200" dirty="0">
                  <a:latin typeface="맑은 고딕" pitchFamily="50" charset="-127"/>
                </a:rPr>
                <a:t>( </a:t>
              </a:r>
              <a:r>
                <a:rPr lang="ko-KR" altLang="en-US" sz="1200" dirty="0">
                  <a:latin typeface="맑은 고딕" pitchFamily="50" charset="-127"/>
                </a:rPr>
                <a:t>마크업 담당자에게 요청을 해야 등록 가능함</a:t>
              </a:r>
              <a:r>
                <a:rPr lang="en-US" altLang="ko-KR" sz="1200" dirty="0">
                  <a:latin typeface="맑은 고딕" pitchFamily="50" charset="-127"/>
                </a:rPr>
                <a:t>)</a:t>
              </a:r>
            </a:p>
            <a:p>
              <a:pPr marL="171450" indent="-171450" latinLnBrk="0">
                <a:buFont typeface="Arial" charset="0"/>
                <a:buChar char="•"/>
              </a:pPr>
              <a:r>
                <a:rPr lang="en-US" altLang="ko-KR" sz="1200" dirty="0">
                  <a:latin typeface="맑은 고딕" pitchFamily="50" charset="-127"/>
                </a:rPr>
                <a:t>Private</a:t>
              </a:r>
              <a:r>
                <a:rPr lang="ko-KR" altLang="en-US" sz="1200" dirty="0">
                  <a:latin typeface="맑은 고딕" pitchFamily="50" charset="-127"/>
                </a:rPr>
                <a:t>은 개인 별로 </a:t>
              </a:r>
              <a:r>
                <a:rPr lang="en-US" altLang="ko-KR" sz="1200" dirty="0">
                  <a:latin typeface="맑은 고딕" pitchFamily="50" charset="-127"/>
                </a:rPr>
                <a:t>Comment </a:t>
              </a:r>
              <a:r>
                <a:rPr lang="ko-KR" altLang="en-US" sz="1200" dirty="0">
                  <a:latin typeface="맑은 고딕" pitchFamily="50" charset="-127"/>
                </a:rPr>
                <a:t>저장 되는 방식</a:t>
              </a: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395796" y="5580509"/>
              <a:ext cx="468052" cy="9001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설명</a:t>
              </a:r>
            </a:p>
          </p:txBody>
        </p:sp>
      </p:grpSp>
      <p:sp>
        <p:nvSpPr>
          <p:cNvPr id="18" name="직사각형 17"/>
          <p:cNvSpPr/>
          <p:nvPr/>
        </p:nvSpPr>
        <p:spPr bwMode="auto">
          <a:xfrm>
            <a:off x="273050" y="1160594"/>
            <a:ext cx="9359900" cy="4221483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B5E639-209F-494E-8B42-C97071A6C5D0}"/>
              </a:ext>
            </a:extLst>
          </p:cNvPr>
          <p:cNvSpPr/>
          <p:nvPr/>
        </p:nvSpPr>
        <p:spPr bwMode="auto">
          <a:xfrm>
            <a:off x="1768336" y="2636912"/>
            <a:ext cx="139123" cy="36004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3ECAA28-EDC1-42F7-B896-AB61E942D6EE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1907459" y="2816932"/>
            <a:ext cx="45325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C21A58A-FDBF-4940-BD43-BA4D42C6C527}"/>
              </a:ext>
            </a:extLst>
          </p:cNvPr>
          <p:cNvGrpSpPr/>
          <p:nvPr/>
        </p:nvGrpSpPr>
        <p:grpSpPr>
          <a:xfrm>
            <a:off x="4547409" y="3284984"/>
            <a:ext cx="1557567" cy="893310"/>
            <a:chOff x="4437394" y="2115703"/>
            <a:chExt cx="1943100" cy="111442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773D406-7393-45EB-A70A-6B77713F5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7394" y="2115703"/>
              <a:ext cx="1943100" cy="1114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2A2A403-5714-4935-AA28-E1C1A1560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2194" y="2214682"/>
              <a:ext cx="1333500" cy="900113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F1B9999-1FE6-4805-BAB6-C2A6C556D6F4}"/>
              </a:ext>
            </a:extLst>
          </p:cNvPr>
          <p:cNvSpPr txBox="1"/>
          <p:nvPr/>
        </p:nvSpPr>
        <p:spPr>
          <a:xfrm>
            <a:off x="4537126" y="2852936"/>
            <a:ext cx="701594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&gt; Private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직사각형 26">
            <a:extLst>
              <a:ext uri="{FF2B5EF4-FFF2-40B4-BE49-F238E27FC236}">
                <a16:creationId xmlns:a16="http://schemas.microsoft.com/office/drawing/2014/main" id="{6499927C-54BA-462D-B06E-3A7F06A93827}"/>
              </a:ext>
            </a:extLst>
          </p:cNvPr>
          <p:cNvSpPr/>
          <p:nvPr/>
        </p:nvSpPr>
        <p:spPr bwMode="auto">
          <a:xfrm>
            <a:off x="4550642" y="3100613"/>
            <a:ext cx="936104" cy="18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1. Comment 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선택</a:t>
            </a:r>
            <a:endParaRPr lang="ko-KR" altLang="en-US" sz="800" b="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F01EBEB-FD84-4F76-AC61-9965A7CC95DE}"/>
              </a:ext>
            </a:extLst>
          </p:cNvPr>
          <p:cNvGrpSpPr/>
          <p:nvPr/>
        </p:nvGrpSpPr>
        <p:grpSpPr>
          <a:xfrm>
            <a:off x="6629974" y="3289140"/>
            <a:ext cx="1557567" cy="893310"/>
            <a:chOff x="5795810" y="3291774"/>
            <a:chExt cx="929804" cy="53327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EFDE2AE-B102-4517-B6CF-9C0A0E46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5810" y="3291774"/>
              <a:ext cx="929804" cy="53327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3D6025F-02D4-4DB1-95D6-149DF5485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70436" y="3356579"/>
              <a:ext cx="774752" cy="401113"/>
            </a:xfrm>
            <a:prstGeom prst="rect">
              <a:avLst/>
            </a:prstGeom>
          </p:spPr>
        </p:pic>
      </p:grpSp>
      <p:sp>
        <p:nvSpPr>
          <p:cNvPr id="39" name="직사각형 33">
            <a:extLst>
              <a:ext uri="{FF2B5EF4-FFF2-40B4-BE49-F238E27FC236}">
                <a16:creationId xmlns:a16="http://schemas.microsoft.com/office/drawing/2014/main" id="{33276425-E861-4FBE-82FC-82A5D631E3D9}"/>
              </a:ext>
            </a:extLst>
          </p:cNvPr>
          <p:cNvSpPr/>
          <p:nvPr/>
        </p:nvSpPr>
        <p:spPr bwMode="auto">
          <a:xfrm>
            <a:off x="6645188" y="3100613"/>
            <a:ext cx="1084505" cy="18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2. Register 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버튼 클릭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3F7BF20-E770-4DDF-B9CC-5EE6F58117AB}"/>
              </a:ext>
            </a:extLst>
          </p:cNvPr>
          <p:cNvGrpSpPr/>
          <p:nvPr/>
        </p:nvGrpSpPr>
        <p:grpSpPr>
          <a:xfrm>
            <a:off x="4556956" y="4441268"/>
            <a:ext cx="1557567" cy="893310"/>
            <a:chOff x="4556956" y="4407898"/>
            <a:chExt cx="1557567" cy="89331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8B2AD5A-1420-4C20-9DEA-C9E3780EC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6956" y="4407898"/>
              <a:ext cx="1557567" cy="89331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681C8CA-A73A-4417-AADF-AECD8AF20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95533" y="4620659"/>
              <a:ext cx="1321927" cy="503234"/>
            </a:xfrm>
            <a:prstGeom prst="rect">
              <a:avLst/>
            </a:prstGeom>
          </p:spPr>
        </p:pic>
      </p:grpSp>
      <p:sp>
        <p:nvSpPr>
          <p:cNvPr id="52" name="직사각형 33">
            <a:extLst>
              <a:ext uri="{FF2B5EF4-FFF2-40B4-BE49-F238E27FC236}">
                <a16:creationId xmlns:a16="http://schemas.microsoft.com/office/drawing/2014/main" id="{A21CEAFF-A875-45D7-9706-DDC571D067B9}"/>
              </a:ext>
            </a:extLst>
          </p:cNvPr>
          <p:cNvSpPr/>
          <p:nvPr/>
        </p:nvSpPr>
        <p:spPr bwMode="auto">
          <a:xfrm>
            <a:off x="4556956" y="4257634"/>
            <a:ext cx="1084505" cy="18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3. Symbol 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이름 입력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734104B-6C6F-4F55-9A08-395F9CAF3913}"/>
              </a:ext>
            </a:extLst>
          </p:cNvPr>
          <p:cNvGrpSpPr/>
          <p:nvPr/>
        </p:nvGrpSpPr>
        <p:grpSpPr>
          <a:xfrm>
            <a:off x="6649068" y="4433903"/>
            <a:ext cx="1557567" cy="893310"/>
            <a:chOff x="6649068" y="4400533"/>
            <a:chExt cx="1557567" cy="89331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A40C5F1-4E14-44BD-B750-1FFB4A20C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9068" y="4400533"/>
              <a:ext cx="1557567" cy="89331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06A6B08-7427-4082-8B95-7FF166A9A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93571" y="4549415"/>
              <a:ext cx="1268559" cy="595545"/>
            </a:xfrm>
            <a:prstGeom prst="rect">
              <a:avLst/>
            </a:prstGeom>
          </p:spPr>
        </p:pic>
      </p:grpSp>
      <p:sp>
        <p:nvSpPr>
          <p:cNvPr id="55" name="직사각형 33">
            <a:extLst>
              <a:ext uri="{FF2B5EF4-FFF2-40B4-BE49-F238E27FC236}">
                <a16:creationId xmlns:a16="http://schemas.microsoft.com/office/drawing/2014/main" id="{24416A8B-4C9A-4C9C-AABF-C53F7EE9CC79}"/>
              </a:ext>
            </a:extLst>
          </p:cNvPr>
          <p:cNvSpPr/>
          <p:nvPr/>
        </p:nvSpPr>
        <p:spPr bwMode="auto">
          <a:xfrm>
            <a:off x="6649068" y="4250107"/>
            <a:ext cx="1084505" cy="18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등록 완료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7633A146-F2E8-49F3-A17E-EF056AF6AC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6956" y="1777184"/>
            <a:ext cx="1315389" cy="1004317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AD001AD2-0D2A-4A92-BECC-4FB3F2BC6BA6}"/>
              </a:ext>
            </a:extLst>
          </p:cNvPr>
          <p:cNvSpPr/>
          <p:nvPr/>
        </p:nvSpPr>
        <p:spPr>
          <a:xfrm>
            <a:off x="4536063" y="1268760"/>
            <a:ext cx="766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/>
            <a:r>
              <a:rPr lang="en-US" altLang="ko-KR" sz="1200" dirty="0">
                <a:latin typeface="맑은 고딕" pitchFamily="50" charset="-127"/>
              </a:rPr>
              <a:t>&gt; Public</a:t>
            </a:r>
          </a:p>
        </p:txBody>
      </p:sp>
      <p:sp>
        <p:nvSpPr>
          <p:cNvPr id="58" name="직사각형 26">
            <a:extLst>
              <a:ext uri="{FF2B5EF4-FFF2-40B4-BE49-F238E27FC236}">
                <a16:creationId xmlns:a16="http://schemas.microsoft.com/office/drawing/2014/main" id="{221632DA-3B64-43B9-B102-6D4B2AB0358D}"/>
              </a:ext>
            </a:extLst>
          </p:cNvPr>
          <p:cNvSpPr/>
          <p:nvPr/>
        </p:nvSpPr>
        <p:spPr bwMode="auto">
          <a:xfrm>
            <a:off x="4556956" y="1556144"/>
            <a:ext cx="3384376" cy="18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spcBef>
                <a:spcPct val="50000"/>
              </a:spcBef>
            </a:pPr>
            <a:r>
              <a:rPr lang="en-US" altLang="ko-KR" sz="800" b="0" dirty="0">
                <a:latin typeface="맑은 고딕" pitchFamily="50" charset="-127"/>
                <a:ea typeface="맑은 고딕" pitchFamily="50" charset="-127"/>
              </a:rPr>
              <a:t>Markus </a:t>
            </a:r>
            <a:r>
              <a:rPr lang="ko-KR" altLang="en-US" sz="800" b="0" dirty="0">
                <a:latin typeface="맑은 고딕" pitchFamily="50" charset="-127"/>
                <a:ea typeface="맑은 고딕" pitchFamily="50" charset="-127"/>
              </a:rPr>
              <a:t>담당자가 요청 하면 </a:t>
            </a:r>
            <a:r>
              <a:rPr lang="en-US" altLang="ko-KR" sz="800" b="0" dirty="0">
                <a:latin typeface="맑은 고딕" pitchFamily="50" charset="-127"/>
                <a:ea typeface="맑은 고딕" pitchFamily="50" charset="-127"/>
              </a:rPr>
              <a:t>Comment</a:t>
            </a:r>
            <a:r>
              <a:rPr lang="ko-KR" altLang="en-US" sz="800" b="0" dirty="0">
                <a:latin typeface="맑은 고딕" pitchFamily="50" charset="-127"/>
                <a:ea typeface="맑은 고딕" pitchFamily="50" charset="-127"/>
              </a:rPr>
              <a:t>가 공용으로 부서 별 공유 된다</a:t>
            </a:r>
            <a:r>
              <a:rPr lang="en-US" altLang="ko-KR" sz="800" b="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8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제목 1">
            <a:extLst>
              <a:ext uri="{FF2B5EF4-FFF2-40B4-BE49-F238E27FC236}">
                <a16:creationId xmlns:a16="http://schemas.microsoft.com/office/drawing/2014/main" id="{CD80FE14-ACCD-465A-B442-08CC0406E104}"/>
              </a:ext>
            </a:extLst>
          </p:cNvPr>
          <p:cNvSpPr txBox="1">
            <a:spLocks/>
          </p:cNvSpPr>
          <p:nvPr/>
        </p:nvSpPr>
        <p:spPr>
          <a:xfrm>
            <a:off x="7005229" y="109221"/>
            <a:ext cx="2627722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r"/>
            <a:r>
              <a:rPr lang="en-US" altLang="ko-KR" dirty="0"/>
              <a:t>Symbol</a:t>
            </a:r>
            <a:endParaRPr lang="en-US" dirty="0"/>
          </a:p>
        </p:txBody>
      </p:sp>
      <p:sp>
        <p:nvSpPr>
          <p:cNvPr id="33" name="제목 1">
            <a:extLst>
              <a:ext uri="{FF2B5EF4-FFF2-40B4-BE49-F238E27FC236}">
                <a16:creationId xmlns:a16="http://schemas.microsoft.com/office/drawing/2014/main" id="{7171F4FC-393C-483E-89FB-474B1354D0F8}"/>
              </a:ext>
            </a:extLst>
          </p:cNvPr>
          <p:cNvSpPr txBox="1">
            <a:spLocks/>
          </p:cNvSpPr>
          <p:nvPr/>
        </p:nvSpPr>
        <p:spPr>
          <a:xfrm>
            <a:off x="271669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l"/>
            <a:r>
              <a:rPr lang="en-US" altLang="ko-KR" dirty="0"/>
              <a:t>Option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9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273000" y="57089"/>
            <a:ext cx="755564" cy="31892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 dirty="0"/>
              <a:t>개요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273000" y="505223"/>
            <a:ext cx="9360000" cy="5651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sz="1400" b="1" dirty="0"/>
              <a:t>Markus</a:t>
            </a:r>
            <a:r>
              <a:rPr lang="ko-KR" altLang="en-US" sz="1400" b="1" dirty="0"/>
              <a:t>는  </a:t>
            </a:r>
            <a:r>
              <a:rPr lang="en-US" altLang="ko-KR" sz="1400" b="1" dirty="0"/>
              <a:t>Vendor(</a:t>
            </a:r>
            <a:r>
              <a:rPr lang="ko-KR" altLang="en-US" sz="1400" b="1" dirty="0"/>
              <a:t>제작사</a:t>
            </a:r>
            <a:r>
              <a:rPr lang="en-US" altLang="ko-KR" sz="1400" b="1" dirty="0"/>
              <a:t>)</a:t>
            </a:r>
            <a:r>
              <a:rPr lang="ko-KR" altLang="en-US" sz="1400" b="1" dirty="0"/>
              <a:t>에서 받은 설계 도면 및 관련 문서에 글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도형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그림 등을 이용하여  추가적으로 문서에 </a:t>
            </a:r>
            <a:r>
              <a:rPr lang="en-US" altLang="ko-KR" sz="1400" b="1" dirty="0"/>
              <a:t>Comment </a:t>
            </a:r>
            <a:r>
              <a:rPr lang="ko-KR" altLang="en-US" sz="1400" b="1" dirty="0"/>
              <a:t>하는 </a:t>
            </a:r>
            <a:r>
              <a:rPr lang="en-US" altLang="ko-KR" sz="1400" b="1" dirty="0"/>
              <a:t>Tool</a:t>
            </a:r>
            <a:endParaRPr lang="ko-KR" altLang="en-US" sz="1400" b="1" dirty="0"/>
          </a:p>
        </p:txBody>
      </p:sp>
      <p:grpSp>
        <p:nvGrpSpPr>
          <p:cNvPr id="28" name="그룹 27"/>
          <p:cNvGrpSpPr/>
          <p:nvPr/>
        </p:nvGrpSpPr>
        <p:grpSpPr>
          <a:xfrm>
            <a:off x="272988" y="5453514"/>
            <a:ext cx="9341814" cy="1008211"/>
            <a:chOff x="395796" y="5580506"/>
            <a:chExt cx="9289032" cy="900103"/>
          </a:xfrm>
        </p:grpSpPr>
        <p:sp>
          <p:nvSpPr>
            <p:cNvPr id="29" name="직사각형 28"/>
            <p:cNvSpPr/>
            <p:nvPr/>
          </p:nvSpPr>
          <p:spPr bwMode="auto">
            <a:xfrm>
              <a:off x="863848" y="5580506"/>
              <a:ext cx="8820980" cy="9001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36000" bIns="36000" rtlCol="0" anchor="ctr"/>
            <a:lstStyle/>
            <a:p>
              <a:pPr marL="85725" indent="-85725" latinLnBrk="0">
                <a:buFont typeface="Arial" panose="020B0604020202020204" pitchFamily="34" charset="0"/>
                <a:buChar char="•"/>
              </a:pP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Comment MENU: Comment 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작성</a:t>
              </a: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저장</a:t>
              </a: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, Do to List 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관리 등을 처리하는 메뉴로</a:t>
              </a: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,</a:t>
              </a:r>
              <a:r>
                <a:rPr lang="en-US" altLang="ko-KR" sz="1000" dirty="0">
                  <a:latin typeface="맑은 고딕" pitchFamily="50" charset="-127"/>
                </a:rPr>
                <a:t> Home, Comment, Comment Manager</a:t>
              </a:r>
              <a:r>
                <a:rPr lang="ko-KR" altLang="en-US" sz="1000" dirty="0">
                  <a:latin typeface="맑은 고딕" pitchFamily="50" charset="-127"/>
                </a:rPr>
                <a:t>로 구성됨</a:t>
              </a:r>
              <a:r>
                <a:rPr lang="en-US" altLang="ko-KR" sz="1000" dirty="0">
                  <a:latin typeface="맑은 고딕" pitchFamily="50" charset="-127"/>
                </a:rPr>
                <a:t> </a:t>
              </a:r>
              <a:endParaRPr lang="en-US" altLang="ko-KR" sz="1000" dirty="0">
                <a:latin typeface="맑은 고딕" pitchFamily="50" charset="-127"/>
                <a:ea typeface="맑은 고딕" pitchFamily="50" charset="-127"/>
              </a:endParaRPr>
            </a:p>
            <a:p>
              <a:pPr marL="85725" indent="-85725" latinLnBrk="0">
                <a:buFont typeface="Arial" charset="0"/>
                <a:buChar char="•"/>
              </a:pP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Document Menu : 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문서 </a:t>
              </a: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Navigator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 기능으로  </a:t>
              </a: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Thumbnail 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과 </a:t>
              </a: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Markup List, Panorama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로 구성됨 </a:t>
              </a:r>
              <a:endParaRPr lang="en-US" altLang="ko-KR" sz="1000" dirty="0">
                <a:latin typeface="맑은 고딕" pitchFamily="50" charset="-127"/>
                <a:ea typeface="맑은 고딕" pitchFamily="50" charset="-127"/>
              </a:endParaRPr>
            </a:p>
            <a:p>
              <a:pPr marL="85725" indent="-85725" latinLnBrk="0">
                <a:buFont typeface="Arial" charset="0"/>
                <a:buChar char="•"/>
              </a:pP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Document Viewing Area : Comment 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작업 영역</a:t>
              </a:r>
              <a:endParaRPr lang="en-US" altLang="ko-KR" sz="1000" dirty="0">
                <a:latin typeface="맑은 고딕" pitchFamily="50" charset="-127"/>
                <a:ea typeface="맑은 고딕" pitchFamily="50" charset="-127"/>
              </a:endParaRPr>
            </a:p>
            <a:p>
              <a:pPr marL="85725" indent="-85725" latinLnBrk="0">
                <a:buFont typeface="Arial" charset="0"/>
                <a:buChar char="•"/>
              </a:pP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Option Menu : 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자주 사용하는 </a:t>
              </a:r>
              <a:r>
                <a:rPr lang="en-US" altLang="ko-KR" sz="1000" dirty="0">
                  <a:latin typeface="맑은 고딕" pitchFamily="50" charset="-127"/>
                </a:rPr>
                <a:t>Comment</a:t>
              </a:r>
              <a:r>
                <a:rPr lang="ko-KR" altLang="en-US" sz="1000" dirty="0">
                  <a:latin typeface="맑은 고딕" pitchFamily="50" charset="-127"/>
                </a:rPr>
                <a:t>를 저장하는 </a:t>
              </a:r>
              <a:r>
                <a:rPr lang="en-US" altLang="ko-KR" sz="1000" dirty="0">
                  <a:latin typeface="맑은 고딕" pitchFamily="50" charset="-127"/>
                </a:rPr>
                <a:t>Symbol</a:t>
              </a:r>
              <a:r>
                <a:rPr lang="ko-KR" altLang="en-US" sz="1000" dirty="0">
                  <a:latin typeface="맑은 고딕" pitchFamily="50" charset="-127"/>
                </a:rPr>
                <a:t>과 자주 사용하는 </a:t>
              </a:r>
              <a:r>
                <a:rPr lang="en-US" altLang="ko-KR" sz="1000" dirty="0">
                  <a:latin typeface="맑은 고딕" pitchFamily="50" charset="-127"/>
                </a:rPr>
                <a:t>Document</a:t>
              </a:r>
              <a:r>
                <a:rPr lang="ko-KR" altLang="en-US" sz="1000" dirty="0">
                  <a:latin typeface="맑은 고딕" pitchFamily="50" charset="-127"/>
                </a:rPr>
                <a:t>를 </a:t>
              </a:r>
              <a:r>
                <a:rPr lang="en-US" altLang="ko-KR" sz="1000" dirty="0">
                  <a:latin typeface="맑은 고딕" pitchFamily="50" charset="-127"/>
                </a:rPr>
                <a:t>Book Mark</a:t>
              </a:r>
              <a:r>
                <a:rPr lang="ko-KR" altLang="en-US" sz="1000" dirty="0">
                  <a:latin typeface="맑은 고딕" pitchFamily="50" charset="-127"/>
                </a:rPr>
                <a:t>하는</a:t>
              </a:r>
              <a:r>
                <a:rPr lang="en-US" altLang="ko-KR" sz="1000" dirty="0">
                  <a:latin typeface="맑은 고딕" pitchFamily="50" charset="-127"/>
                </a:rPr>
                <a:t>Favorite </a:t>
              </a:r>
              <a:r>
                <a:rPr lang="ko-KR" altLang="en-US" sz="1000" dirty="0">
                  <a:latin typeface="맑은 고딕" pitchFamily="50" charset="-127"/>
                </a:rPr>
                <a:t>기능으로 구성됨</a:t>
              </a:r>
              <a:endParaRPr lang="en-US" altLang="ko-KR" sz="1000" dirty="0">
                <a:latin typeface="맑은 고딕" pitchFamily="50" charset="-127"/>
                <a:ea typeface="맑은 고딕" pitchFamily="50" charset="-127"/>
              </a:endParaRPr>
            </a:p>
            <a:p>
              <a:pPr marL="85725" indent="-85725" latinLnBrk="0">
                <a:buFont typeface="Arial" charset="0"/>
                <a:buChar char="•"/>
              </a:pP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User Information List :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 팀별</a:t>
              </a: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00" dirty="0" err="1">
                  <a:latin typeface="맑은 고딕" pitchFamily="50" charset="-127"/>
                  <a:ea typeface="맑은 고딕" pitchFamily="50" charset="-127"/>
                </a:rPr>
                <a:t>인원별</a:t>
              </a: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 Comment 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현황 관리</a:t>
              </a:r>
              <a:endParaRPr lang="en-US" altLang="ko-KR" sz="1000" dirty="0">
                <a:latin typeface="맑은 고딕" pitchFamily="50" charset="-127"/>
                <a:ea typeface="맑은 고딕" pitchFamily="50" charset="-127"/>
              </a:endParaRPr>
            </a:p>
            <a:p>
              <a:pPr marL="85725" indent="-85725" latinLnBrk="0">
                <a:buFont typeface="Arial" charset="0"/>
                <a:buChar char="•"/>
              </a:pP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Document History : Revision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별 </a:t>
              </a: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Comment History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 조회</a:t>
              </a:r>
              <a:endParaRPr lang="en-US" altLang="ko-KR" sz="10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 bwMode="auto">
            <a:xfrm>
              <a:off x="395796" y="5580509"/>
              <a:ext cx="468052" cy="9001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설명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B84DE952-621D-48BC-997E-DE07BFECD3F8}"/>
              </a:ext>
            </a:extLst>
          </p:cNvPr>
          <p:cNvGrpSpPr/>
          <p:nvPr/>
        </p:nvGrpSpPr>
        <p:grpSpPr>
          <a:xfrm>
            <a:off x="308484" y="1182235"/>
            <a:ext cx="9359999" cy="4198995"/>
            <a:chOff x="302536" y="1174693"/>
            <a:chExt cx="9359999" cy="41989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BCD05C4-5C3E-4F94-9BA6-0C304C181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536" y="1174693"/>
              <a:ext cx="9359999" cy="4198995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CF53399A-75A1-44CD-9140-D4FA386BC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473"/>
            <a:stretch/>
          </p:blipFill>
          <p:spPr>
            <a:xfrm>
              <a:off x="1772824" y="4507227"/>
              <a:ext cx="5363640" cy="828254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289991" y="1168131"/>
            <a:ext cx="9488380" cy="4193309"/>
            <a:chOff x="289991" y="1159742"/>
            <a:chExt cx="9488380" cy="4193309"/>
          </a:xfrm>
        </p:grpSpPr>
        <p:sp>
          <p:nvSpPr>
            <p:cNvPr id="17" name="직사각형 16"/>
            <p:cNvSpPr/>
            <p:nvPr/>
          </p:nvSpPr>
          <p:spPr>
            <a:xfrm>
              <a:off x="290563" y="1159742"/>
              <a:ext cx="9360000" cy="6768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8" name="TextBox 5"/>
            <p:cNvSpPr txBox="1"/>
            <p:nvPr/>
          </p:nvSpPr>
          <p:spPr>
            <a:xfrm>
              <a:off x="3911960" y="1424908"/>
              <a:ext cx="2039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Comment MENU</a:t>
              </a:r>
              <a:endParaRPr lang="ko-KR" alt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289991" y="1825019"/>
              <a:ext cx="1458653" cy="352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308484" y="3289118"/>
              <a:ext cx="1362531" cy="6463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b="1" dirty="0">
                  <a:solidFill>
                    <a:srgbClr val="FF0000"/>
                  </a:solidFill>
                </a:rPr>
                <a:t>Document</a:t>
              </a:r>
              <a:br>
                <a:rPr lang="en-US" altLang="ko-KR" b="1" dirty="0">
                  <a:solidFill>
                    <a:srgbClr val="FF0000"/>
                  </a:solidFill>
                </a:rPr>
              </a:br>
              <a:r>
                <a:rPr lang="en-US" altLang="ko-KR" b="1" dirty="0">
                  <a:solidFill>
                    <a:srgbClr val="FF0000"/>
                  </a:solidFill>
                </a:rPr>
                <a:t>Menu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8"/>
            <p:cNvSpPr txBox="1"/>
            <p:nvPr/>
          </p:nvSpPr>
          <p:spPr>
            <a:xfrm>
              <a:off x="4160912" y="3007865"/>
              <a:ext cx="2522550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b="1" dirty="0">
                  <a:solidFill>
                    <a:srgbClr val="FF0000"/>
                  </a:solidFill>
                </a:rPr>
                <a:t>Document</a:t>
              </a:r>
              <a:r>
                <a:rPr lang="en-US" altLang="ko-KR" sz="1400" b="1" dirty="0">
                  <a:solidFill>
                    <a:srgbClr val="FF0000"/>
                  </a:solidFill>
                </a:rPr>
                <a:t> Viewing Area</a:t>
              </a:r>
              <a:endParaRPr lang="ko-KR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748644" y="4486898"/>
              <a:ext cx="5387820" cy="8661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7149244" y="4469070"/>
              <a:ext cx="2293284" cy="8839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9442529" y="1836609"/>
              <a:ext cx="208033" cy="35164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00"/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3332820" y="4809644"/>
              <a:ext cx="2111925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b="1" dirty="0">
                  <a:solidFill>
                    <a:srgbClr val="FF0000"/>
                  </a:solidFill>
                </a:rPr>
                <a:t>User</a:t>
              </a:r>
              <a:r>
                <a:rPr lang="en-US" altLang="ko-KR" sz="1400" b="1" dirty="0">
                  <a:solidFill>
                    <a:srgbClr val="FF0000"/>
                  </a:solidFill>
                </a:rPr>
                <a:t> Information List</a:t>
              </a:r>
              <a:endParaRPr lang="ko-KR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14"/>
            <p:cNvSpPr txBox="1"/>
            <p:nvPr/>
          </p:nvSpPr>
          <p:spPr>
            <a:xfrm>
              <a:off x="7248378" y="4824767"/>
              <a:ext cx="220695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b="1" dirty="0">
                  <a:solidFill>
                    <a:srgbClr val="FF0000"/>
                  </a:solidFill>
                </a:rPr>
                <a:t>Document History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15"/>
            <p:cNvSpPr txBox="1"/>
            <p:nvPr/>
          </p:nvSpPr>
          <p:spPr>
            <a:xfrm>
              <a:off x="9315167" y="2029425"/>
              <a:ext cx="463204" cy="313879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wordArtVertRtl"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rgbClr val="FF0000"/>
                  </a:solidFill>
                </a:rPr>
                <a:t>Option Menu</a:t>
              </a:r>
              <a:endParaRPr lang="ko-KR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제목 1">
            <a:extLst>
              <a:ext uri="{FF2B5EF4-FFF2-40B4-BE49-F238E27FC236}">
                <a16:creationId xmlns:a16="http://schemas.microsoft.com/office/drawing/2014/main" id="{644C9074-799F-42B5-AED5-E9362D58092E}"/>
              </a:ext>
            </a:extLst>
          </p:cNvPr>
          <p:cNvSpPr txBox="1">
            <a:spLocks/>
          </p:cNvSpPr>
          <p:nvPr/>
        </p:nvSpPr>
        <p:spPr>
          <a:xfrm>
            <a:off x="7544047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r"/>
            <a:r>
              <a:rPr lang="ko-KR" altLang="en-US" dirty="0"/>
              <a:t>메뉴 구성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10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E8825A-B22D-429B-B574-AD2A141C1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284" y="1263242"/>
            <a:ext cx="1457325" cy="21288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E9BFBC-18A4-4684-BF57-3B14F9BAC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41" y="1252377"/>
            <a:ext cx="1514718" cy="1816583"/>
          </a:xfrm>
          <a:prstGeom prst="rect">
            <a:avLst/>
          </a:prstGeom>
        </p:spPr>
      </p:pic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273000" y="505223"/>
            <a:ext cx="9360000" cy="3189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ko-KR" altLang="en-US" sz="1400" b="1" dirty="0"/>
              <a:t>현재 페이지를 </a:t>
            </a:r>
            <a:r>
              <a:rPr lang="en-US" altLang="ko-KR" sz="1400" b="1" dirty="0"/>
              <a:t>FAVORITE(Book mark) </a:t>
            </a:r>
            <a:r>
              <a:rPr lang="ko-KR" altLang="en-US" sz="1400" b="1" dirty="0"/>
              <a:t>등록 하며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팀내 공유도 가능함</a:t>
            </a:r>
            <a:endParaRPr lang="en-US" altLang="ko-KR" sz="1400" b="1" dirty="0"/>
          </a:p>
        </p:txBody>
      </p:sp>
      <p:grpSp>
        <p:nvGrpSpPr>
          <p:cNvPr id="8" name="그룹 7"/>
          <p:cNvGrpSpPr/>
          <p:nvPr/>
        </p:nvGrpSpPr>
        <p:grpSpPr>
          <a:xfrm>
            <a:off x="272480" y="5453510"/>
            <a:ext cx="9341814" cy="999481"/>
            <a:chOff x="395796" y="5580507"/>
            <a:chExt cx="9289032" cy="900102"/>
          </a:xfrm>
        </p:grpSpPr>
        <p:sp>
          <p:nvSpPr>
            <p:cNvPr id="9" name="직사각형 8"/>
            <p:cNvSpPr/>
            <p:nvPr/>
          </p:nvSpPr>
          <p:spPr bwMode="auto">
            <a:xfrm>
              <a:off x="863848" y="5580507"/>
              <a:ext cx="8820980" cy="9001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36000" bIns="36000" rtlCol="0" anchor="ctr"/>
            <a:lstStyle/>
            <a:p>
              <a:pPr marL="171450" indent="-171450" latinLnBrk="0">
                <a:buFont typeface="Arial" charset="0"/>
                <a:buChar char="•"/>
              </a:pPr>
              <a:r>
                <a:rPr lang="ko-KR" altLang="en-US" sz="1200" dirty="0">
                  <a:latin typeface="맑은 고딕" pitchFamily="50" charset="-127"/>
                </a:rPr>
                <a:t>검색된 내용을 더블 클릭 하면 해당 위치로 이동함</a:t>
              </a:r>
              <a:endParaRPr lang="en-US" altLang="ko-KR" sz="1200" dirty="0">
                <a:latin typeface="맑은 고딕" pitchFamily="50" charset="-127"/>
              </a:endParaRPr>
            </a:p>
            <a:p>
              <a:pPr marL="171450" indent="-171450" latinLnBrk="0">
                <a:buFont typeface="Arial" charset="0"/>
                <a:buChar char="•"/>
              </a:pPr>
              <a:r>
                <a:rPr lang="ko-KR" altLang="en-US" sz="1200" dirty="0">
                  <a:latin typeface="맑은 고딕" pitchFamily="50" charset="-127"/>
                </a:rPr>
                <a:t>단축키</a:t>
              </a:r>
              <a:r>
                <a:rPr lang="en-US" altLang="ko-KR" sz="1200" dirty="0">
                  <a:latin typeface="맑은 고딕" pitchFamily="50" charset="-127"/>
                </a:rPr>
                <a:t>(Ctrl + F)</a:t>
              </a:r>
              <a:endParaRPr lang="ko-KR" altLang="en-US" sz="1200" dirty="0">
                <a:latin typeface="맑은 고딕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395796" y="5580509"/>
              <a:ext cx="468052" cy="9001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설명</a:t>
              </a:r>
            </a:p>
          </p:txBody>
        </p:sp>
      </p:grpSp>
      <p:sp>
        <p:nvSpPr>
          <p:cNvPr id="18" name="직사각형 17"/>
          <p:cNvSpPr/>
          <p:nvPr/>
        </p:nvSpPr>
        <p:spPr bwMode="auto">
          <a:xfrm>
            <a:off x="273050" y="1160594"/>
            <a:ext cx="9359900" cy="4221483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B5E639-209F-494E-8B42-C97071A6C5D0}"/>
              </a:ext>
            </a:extLst>
          </p:cNvPr>
          <p:cNvSpPr/>
          <p:nvPr/>
        </p:nvSpPr>
        <p:spPr bwMode="auto">
          <a:xfrm>
            <a:off x="1768337" y="2672916"/>
            <a:ext cx="117614" cy="30878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3ECAA28-EDC1-42F7-B896-AB61E942D6EE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1885951" y="2827307"/>
            <a:ext cx="49933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내용 개체 틀 10">
            <a:extLst>
              <a:ext uri="{FF2B5EF4-FFF2-40B4-BE49-F238E27FC236}">
                <a16:creationId xmlns:a16="http://schemas.microsoft.com/office/drawing/2014/main" id="{98ABB48E-1996-4A07-83D3-798E62B8D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520212"/>
              </p:ext>
            </p:extLst>
          </p:nvPr>
        </p:nvGraphicFramePr>
        <p:xfrm>
          <a:off x="273050" y="4170127"/>
          <a:ext cx="9359899" cy="1212614"/>
        </p:xfrm>
        <a:graphic>
          <a:graphicData uri="http://schemas.openxmlformats.org/drawingml/2006/table">
            <a:tbl>
              <a:tblPr firstRow="1" firstCol="1" bandRow="1"/>
              <a:tblGrid>
                <a:gridCol w="210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6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882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구분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설명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183">
                <a:tc>
                  <a:txBody>
                    <a:bodyPr/>
                    <a:lstStyle/>
                    <a:p>
                      <a:pPr rtl="0"/>
                      <a:r>
                        <a:rPr lang="en-US" altLang="ko-KR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FABORITE TYPE</a:t>
                      </a:r>
                      <a:endParaRPr lang="ko-KR" altLang="en-US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: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등록한 사람에게만 보임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altLang="ko-KR" sz="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TeamShare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등록한 사람의 소속팀에게 공유되어 보임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83"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ADD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FAVORITE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현재페이지를 등록한다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183"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EDIT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등록된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FAVORITE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수정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183"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DELETE</a:t>
                      </a:r>
                      <a:endParaRPr lang="ko-KR" altLang="en-US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등록된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FAVORITE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삭제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3BB8FCE-6B8A-4F72-B407-D7E11CE1778E}"/>
              </a:ext>
            </a:extLst>
          </p:cNvPr>
          <p:cNvCxnSpPr>
            <a:cxnSpLocks/>
          </p:cNvCxnSpPr>
          <p:nvPr/>
        </p:nvCxnSpPr>
        <p:spPr>
          <a:xfrm>
            <a:off x="3872880" y="2821341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276EA-E28C-4655-91C1-5AD7931AC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936" y="1475259"/>
            <a:ext cx="2386242" cy="1816023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459AD70-DE73-4D86-BA12-FC9FBE6A585F}"/>
              </a:ext>
            </a:extLst>
          </p:cNvPr>
          <p:cNvCxnSpPr>
            <a:cxnSpLocks/>
          </p:cNvCxnSpPr>
          <p:nvPr/>
        </p:nvCxnSpPr>
        <p:spPr>
          <a:xfrm>
            <a:off x="6897216" y="2744924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C241960-D193-49AA-8294-6E81B0972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297" y="1263242"/>
            <a:ext cx="1287083" cy="2276474"/>
          </a:xfrm>
          <a:prstGeom prst="rect">
            <a:avLst/>
          </a:prstGeom>
        </p:spPr>
      </p:pic>
      <p:sp>
        <p:nvSpPr>
          <p:cNvPr id="17" name="제목 1">
            <a:extLst>
              <a:ext uri="{FF2B5EF4-FFF2-40B4-BE49-F238E27FC236}">
                <a16:creationId xmlns:a16="http://schemas.microsoft.com/office/drawing/2014/main" id="{713951C3-5EB7-4CD9-83B0-671B9652780A}"/>
              </a:ext>
            </a:extLst>
          </p:cNvPr>
          <p:cNvSpPr txBox="1">
            <a:spLocks/>
          </p:cNvSpPr>
          <p:nvPr/>
        </p:nvSpPr>
        <p:spPr>
          <a:xfrm>
            <a:off x="7005229" y="109221"/>
            <a:ext cx="2627722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r"/>
            <a:r>
              <a:rPr lang="en-US" altLang="ko-KR" dirty="0"/>
              <a:t>Favorite</a:t>
            </a:r>
            <a:endParaRPr lang="en-US" dirty="0"/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F390CBD9-DB47-4C55-AF57-F521E4C64388}"/>
              </a:ext>
            </a:extLst>
          </p:cNvPr>
          <p:cNvSpPr txBox="1">
            <a:spLocks/>
          </p:cNvSpPr>
          <p:nvPr/>
        </p:nvSpPr>
        <p:spPr>
          <a:xfrm>
            <a:off x="271669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l"/>
            <a:r>
              <a:rPr lang="en-US" altLang="ko-KR" dirty="0"/>
              <a:t>Option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00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06C83B-F956-4399-B780-382567888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92" y="1272012"/>
            <a:ext cx="5352060" cy="1174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57ADE9-E04E-48C7-BEA6-ED0E482C0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04" y="2662984"/>
            <a:ext cx="3680796" cy="81695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273000" y="57089"/>
            <a:ext cx="2843796" cy="31892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ko-KR" dirty="0"/>
              <a:t>User Information List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273000" y="505223"/>
            <a:ext cx="9360000" cy="3197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sz="1400" b="1" dirty="0"/>
              <a:t>Originator</a:t>
            </a:r>
            <a:r>
              <a:rPr lang="ko-KR" altLang="en-US" sz="1400" b="1" dirty="0"/>
              <a:t>가 </a:t>
            </a:r>
            <a:r>
              <a:rPr lang="en-US" altLang="ko-KR" sz="1400" b="1" dirty="0"/>
              <a:t>Engineer </a:t>
            </a:r>
            <a:r>
              <a:rPr lang="ko-KR" altLang="en-US" sz="1400" b="1" dirty="0"/>
              <a:t>들의 </a:t>
            </a:r>
            <a:r>
              <a:rPr lang="en-US" altLang="ko-KR" sz="1400" b="1" dirty="0"/>
              <a:t>Comment</a:t>
            </a:r>
            <a:r>
              <a:rPr lang="ko-KR" altLang="en-US" sz="1400" b="1" dirty="0"/>
              <a:t>를 취합하는 과정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272480" y="4949557"/>
            <a:ext cx="9341814" cy="1631081"/>
            <a:chOff x="395796" y="5580509"/>
            <a:chExt cx="9289032" cy="900101"/>
          </a:xfrm>
        </p:grpSpPr>
        <p:sp>
          <p:nvSpPr>
            <p:cNvPr id="11" name="직사각형 10"/>
            <p:cNvSpPr/>
            <p:nvPr/>
          </p:nvSpPr>
          <p:spPr bwMode="auto">
            <a:xfrm>
              <a:off x="861203" y="5582397"/>
              <a:ext cx="8823625" cy="8982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36000" bIns="36000" rtlCol="0" anchor="ctr"/>
            <a:lstStyle/>
            <a:p>
              <a:pPr marL="171450" indent="-171450">
                <a:buFontTx/>
                <a:buChar char="-"/>
              </a:pPr>
              <a:r>
                <a:rPr lang="en-US" altLang="ko-KR" sz="1200" dirty="0"/>
                <a:t>Consolidate : </a:t>
              </a:r>
              <a:r>
                <a:rPr lang="ko-KR" altLang="en-US" sz="1200" dirty="0"/>
                <a:t>모든 </a:t>
              </a:r>
              <a:r>
                <a:rPr lang="en-US" altLang="ko-KR" sz="1200" dirty="0"/>
                <a:t>Comment</a:t>
              </a:r>
              <a:r>
                <a:rPr lang="ko-KR" altLang="en-US" sz="1200" dirty="0"/>
                <a:t>를 하나의 </a:t>
              </a:r>
              <a:r>
                <a:rPr lang="en-US" altLang="ko-KR" sz="1200" dirty="0"/>
                <a:t>Comment</a:t>
              </a:r>
              <a:r>
                <a:rPr lang="ko-KR" altLang="en-US" sz="1200" dirty="0"/>
                <a:t>로 합치는 기능</a:t>
              </a:r>
              <a:endParaRPr lang="en-US" altLang="ko-KR" sz="1200" dirty="0"/>
            </a:p>
            <a:p>
              <a:r>
                <a:rPr lang="ko-KR" altLang="en-US" sz="1200" dirty="0"/>
                <a:t>    ① </a:t>
              </a:r>
              <a:r>
                <a:rPr lang="en-US" altLang="ko-KR" sz="1200" dirty="0"/>
                <a:t>Consolidation</a:t>
              </a:r>
              <a:r>
                <a:rPr lang="ko-KR" altLang="en-US" sz="1200" dirty="0"/>
                <a:t>할 아이템들을 선택</a:t>
              </a:r>
              <a:r>
                <a:rPr lang="en-US" altLang="ko-KR" sz="1200" dirty="0"/>
                <a:t> </a:t>
              </a:r>
              <a:endParaRPr lang="ko-KR" altLang="en-US" sz="1200" dirty="0"/>
            </a:p>
            <a:p>
              <a:r>
                <a:rPr lang="ko-KR" altLang="en-US" sz="1200" dirty="0"/>
                <a:t>    ② </a:t>
              </a:r>
              <a:r>
                <a:rPr lang="en-US" altLang="ko-KR" sz="1200" dirty="0"/>
                <a:t>Consolidate </a:t>
              </a:r>
              <a:r>
                <a:rPr lang="ko-KR" altLang="en-US" sz="1200" dirty="0"/>
                <a:t>버튼을 클릭함</a:t>
              </a:r>
              <a:endParaRPr lang="en-US" altLang="ko-KR" sz="1200" dirty="0"/>
            </a:p>
            <a:p>
              <a:endParaRPr lang="en-US" altLang="ko-KR" sz="1200" dirty="0"/>
            </a:p>
            <a:p>
              <a:r>
                <a:rPr lang="en-US" altLang="ko-KR" sz="1200" dirty="0"/>
                <a:t>- Merged PDF: Consolidation Comment</a:t>
              </a:r>
              <a:r>
                <a:rPr lang="ko-KR" altLang="en-US" sz="1200" dirty="0"/>
                <a:t>와 </a:t>
              </a:r>
              <a:r>
                <a:rPr lang="en-US" altLang="ko-KR" sz="1200" dirty="0"/>
                <a:t>PDF</a:t>
              </a:r>
              <a:r>
                <a:rPr lang="ko-KR" altLang="en-US" sz="1200" dirty="0"/>
                <a:t>를 하나의 파일로 만드는 기능</a:t>
              </a:r>
              <a:endParaRPr lang="en-US" altLang="ko-KR" sz="1200" dirty="0"/>
            </a:p>
            <a:p>
              <a:r>
                <a:rPr lang="ko-KR" altLang="en-US" sz="1200" dirty="0"/>
                <a:t>    ① </a:t>
              </a:r>
              <a:r>
                <a:rPr lang="en-US" altLang="ko-KR" sz="1200" dirty="0"/>
                <a:t>Consolidation </a:t>
              </a:r>
              <a:r>
                <a:rPr lang="ko-KR" altLang="en-US" sz="1200" dirty="0"/>
                <a:t>된 아이템을 선택</a:t>
              </a:r>
            </a:p>
            <a:p>
              <a:r>
                <a:rPr lang="ko-KR" altLang="en-US" sz="1200" dirty="0"/>
                <a:t>    ② </a:t>
              </a:r>
              <a:r>
                <a:rPr lang="en-US" altLang="ko-KR" sz="1200" dirty="0"/>
                <a:t>Merged PDF </a:t>
              </a:r>
              <a:r>
                <a:rPr lang="ko-KR" altLang="en-US" sz="1200" dirty="0" err="1"/>
                <a:t>버튼함</a:t>
              </a:r>
              <a:endParaRPr lang="ko-KR" altLang="en-US" sz="1200" dirty="0"/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395796" y="5580509"/>
              <a:ext cx="468052" cy="9001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설명</a:t>
              </a:r>
            </a:p>
          </p:txBody>
        </p:sp>
      </p:grpSp>
      <p:cxnSp>
        <p:nvCxnSpPr>
          <p:cNvPr id="19" name="직선 화살표 연결선 18"/>
          <p:cNvCxnSpPr>
            <a:cxnSpLocks/>
          </p:cNvCxnSpPr>
          <p:nvPr/>
        </p:nvCxnSpPr>
        <p:spPr>
          <a:xfrm>
            <a:off x="1460612" y="1457169"/>
            <a:ext cx="0" cy="117404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내용 개체 틀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944035"/>
              </p:ext>
            </p:extLst>
          </p:nvPr>
        </p:nvGraphicFramePr>
        <p:xfrm>
          <a:off x="6212570" y="1168852"/>
          <a:ext cx="3420380" cy="3672692"/>
        </p:xfrm>
        <a:graphic>
          <a:graphicData uri="http://schemas.openxmlformats.org/drawingml/2006/table">
            <a:tbl>
              <a:tblPr firstRow="1" firstCol="1" bandRow="1"/>
              <a:tblGrid>
                <a:gridCol w="76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222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구분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설명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216">
                <a:tc>
                  <a:txBody>
                    <a:bodyPr/>
                    <a:lstStyle/>
                    <a:p>
                      <a:pPr rtl="0"/>
                      <a:r>
                        <a:rPr lang="en-US" altLang="ko-KR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/ Hide</a:t>
                      </a:r>
                      <a:endParaRPr lang="ko-KR" altLang="en-US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해당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의 코멘트 내용을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/ Hide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할 수 있다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958"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Color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현재 로그인한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의 경우 빨간색으로 표시 되며</a:t>
                      </a:r>
                    </a:p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부서 색이 기본이며 같은 부서이거나 등록되지 않는 경우 랜덤 하게 표시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216"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DEPT</a:t>
                      </a:r>
                      <a:endParaRPr lang="ko-KR" altLang="en-US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Comment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작성자의 부서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216"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NAME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Comment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작성자의 이름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216"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UPDATETIME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코멘트 저장 시각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216"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Consolidation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기본은 아무 값도 입력되지 않으며 취합된 경우에만 “</a:t>
                      </a:r>
                      <a:r>
                        <a:rPr lang="en-US" altLang="ko-KR" sz="80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Consolidated “</a:t>
                      </a:r>
                      <a:r>
                        <a:rPr lang="ko-KR" altLang="en-US" sz="80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라고 표시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216"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Description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Consolidation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시 작성한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Description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이 표시됨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216"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Delete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자신이 작성한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Comment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만 삭제할 수 있으며 타인의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Comment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는 삭제 불가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직사각형 19"/>
          <p:cNvSpPr/>
          <p:nvPr/>
        </p:nvSpPr>
        <p:spPr bwMode="auto">
          <a:xfrm>
            <a:off x="273050" y="1160594"/>
            <a:ext cx="5904086" cy="3680951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자유형 8"/>
          <p:cNvSpPr/>
          <p:nvPr/>
        </p:nvSpPr>
        <p:spPr bwMode="auto">
          <a:xfrm>
            <a:off x="2144692" y="1395274"/>
            <a:ext cx="2988220" cy="2402156"/>
          </a:xfrm>
          <a:custGeom>
            <a:avLst/>
            <a:gdLst>
              <a:gd name="connsiteX0" fmla="*/ 0 w 1304925"/>
              <a:gd name="connsiteY0" fmla="*/ 0 h 638175"/>
              <a:gd name="connsiteX1" fmla="*/ 1304925 w 1304925"/>
              <a:gd name="connsiteY1" fmla="*/ 0 h 638175"/>
              <a:gd name="connsiteX2" fmla="*/ 1304925 w 1304925"/>
              <a:gd name="connsiteY2" fmla="*/ 638175 h 638175"/>
              <a:gd name="connsiteX3" fmla="*/ 1304925 w 1304925"/>
              <a:gd name="connsiteY3" fmla="*/ 638175 h 638175"/>
              <a:gd name="connsiteX4" fmla="*/ 1304925 w 1304925"/>
              <a:gd name="connsiteY4" fmla="*/ 638175 h 638175"/>
              <a:gd name="connsiteX5" fmla="*/ 1304925 w 1304925"/>
              <a:gd name="connsiteY5" fmla="*/ 638175 h 638175"/>
              <a:gd name="connsiteX6" fmla="*/ 1304925 w 1304925"/>
              <a:gd name="connsiteY6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925" h="638175">
                <a:moveTo>
                  <a:pt x="0" y="0"/>
                </a:moveTo>
                <a:lnTo>
                  <a:pt x="1304925" y="0"/>
                </a:lnTo>
                <a:lnTo>
                  <a:pt x="1304925" y="638175"/>
                </a:lnTo>
                <a:lnTo>
                  <a:pt x="1304925" y="638175"/>
                </a:lnTo>
                <a:lnTo>
                  <a:pt x="1304925" y="638175"/>
                </a:lnTo>
                <a:lnTo>
                  <a:pt x="1304925" y="638175"/>
                </a:lnTo>
                <a:lnTo>
                  <a:pt x="1304925" y="638175"/>
                </a:lnTo>
              </a:path>
            </a:pathLst>
          </a:custGeom>
          <a:noFill/>
          <a:ln w="19050">
            <a:solidFill>
              <a:srgbClr val="FF0000"/>
            </a:solidFill>
            <a:miter lim="800000"/>
            <a:headEnd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C56F76-FE5A-45B4-8326-442132009D05}"/>
              </a:ext>
            </a:extLst>
          </p:cNvPr>
          <p:cNvSpPr/>
          <p:nvPr/>
        </p:nvSpPr>
        <p:spPr bwMode="auto">
          <a:xfrm>
            <a:off x="380492" y="2945039"/>
            <a:ext cx="3672408" cy="13231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348B7-24EF-431F-AAD9-975A4DFCC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788" y="3946845"/>
            <a:ext cx="2664296" cy="6808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03B679-5855-4747-A4AE-6575492CF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84" y="1700889"/>
            <a:ext cx="7092788" cy="230417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273000" y="57089"/>
            <a:ext cx="3056973" cy="31892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ko-KR" dirty="0"/>
              <a:t>Document History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273000" y="505223"/>
            <a:ext cx="9360000" cy="3197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sz="1400" b="1" dirty="0"/>
              <a:t>Revision </a:t>
            </a:r>
            <a:r>
              <a:rPr lang="ko-KR" altLang="en-US" sz="1400" b="1" dirty="0"/>
              <a:t>별 </a:t>
            </a:r>
            <a:r>
              <a:rPr lang="en-US" altLang="ko-KR" sz="1400" b="1" dirty="0"/>
              <a:t>Document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Comment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History </a:t>
            </a:r>
            <a:r>
              <a:rPr lang="ko-KR" altLang="en-US" sz="1400" b="1" dirty="0"/>
              <a:t>조회</a:t>
            </a:r>
          </a:p>
        </p:txBody>
      </p:sp>
      <p:graphicFrame>
        <p:nvGraphicFramePr>
          <p:cNvPr id="9" name="내용 개체 틀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538955"/>
              </p:ext>
            </p:extLst>
          </p:nvPr>
        </p:nvGraphicFramePr>
        <p:xfrm>
          <a:off x="273050" y="4473113"/>
          <a:ext cx="9359899" cy="1732980"/>
        </p:xfrm>
        <a:graphic>
          <a:graphicData uri="http://schemas.openxmlformats.org/drawingml/2006/table">
            <a:tbl>
              <a:tblPr firstRow="1" firstCol="1" bandRow="1"/>
              <a:tblGrid>
                <a:gridCol w="210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6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882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구분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설명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183">
                <a:tc>
                  <a:txBody>
                    <a:bodyPr/>
                    <a:lstStyle/>
                    <a:p>
                      <a:pPr rtl="0"/>
                      <a:r>
                        <a:rPr lang="en-US" altLang="ko-KR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 NO</a:t>
                      </a:r>
                      <a:endParaRPr lang="ko-KR" altLang="en-US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의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Revision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상태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표시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83"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SLIP NO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의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Slip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정보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183"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Result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검토 결과값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주관부서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183"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File(IN)</a:t>
                      </a:r>
                      <a:endParaRPr lang="ko-KR" altLang="en-US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Vendor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로부터 받은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Original PDF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파일을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하여 조회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183"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File(OUT)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Vendor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로 보낸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PDF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파일의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Link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하여 조회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183"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SYNC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현재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Document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와 선택한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Rev.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문서 비교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직사각형 19"/>
          <p:cNvSpPr/>
          <p:nvPr/>
        </p:nvSpPr>
        <p:spPr bwMode="auto">
          <a:xfrm>
            <a:off x="273050" y="1152205"/>
            <a:ext cx="9359900" cy="3248903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03B679-5855-4747-A4AE-6575492CF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92" y="1268760"/>
            <a:ext cx="2327404" cy="75608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273000" y="57089"/>
            <a:ext cx="3056973" cy="31892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ko-KR" dirty="0"/>
              <a:t>Document History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273000" y="505223"/>
            <a:ext cx="9360000" cy="3197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sz="1400" b="1" dirty="0"/>
              <a:t>Sync)</a:t>
            </a:r>
            <a:br>
              <a:rPr lang="en-US" altLang="ko-KR" sz="1400" b="1" dirty="0"/>
            </a:br>
            <a:r>
              <a:rPr lang="ko-KR" altLang="en-US" sz="1400" b="1" dirty="0"/>
              <a:t>이전 </a:t>
            </a:r>
            <a:r>
              <a:rPr lang="en-US" altLang="ko-KR" sz="1400" b="1" dirty="0"/>
              <a:t>Rev. Document</a:t>
            </a:r>
            <a:r>
              <a:rPr lang="ko-KR" altLang="en-US" sz="1400" b="1" dirty="0"/>
              <a:t>와의 </a:t>
            </a:r>
            <a:r>
              <a:rPr lang="en-US" altLang="ko-KR" sz="1400" b="1" dirty="0"/>
              <a:t>Comment </a:t>
            </a:r>
            <a:r>
              <a:rPr lang="ko-KR" altLang="en-US" sz="1400" b="1" dirty="0"/>
              <a:t>사항 비교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조회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273050" y="1152206"/>
            <a:ext cx="9359900" cy="3417250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E04950-5294-4A36-99D0-367BB30F1A68}"/>
              </a:ext>
            </a:extLst>
          </p:cNvPr>
          <p:cNvSpPr/>
          <p:nvPr/>
        </p:nvSpPr>
        <p:spPr bwMode="auto">
          <a:xfrm>
            <a:off x="2089458" y="1837189"/>
            <a:ext cx="242681" cy="16777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4AC5A2-90AC-4A38-8E2B-726438E8A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09" y="1268760"/>
            <a:ext cx="5965375" cy="325483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2C494C4C-E39E-44C8-A3D9-47B6A9441D86}"/>
              </a:ext>
            </a:extLst>
          </p:cNvPr>
          <p:cNvCxnSpPr>
            <a:cxnSpLocks/>
            <a:stCxn id="8" idx="2"/>
            <a:endCxn id="6" idx="1"/>
          </p:cNvCxnSpPr>
          <p:nvPr/>
        </p:nvCxnSpPr>
        <p:spPr>
          <a:xfrm rot="16200000" flipH="1">
            <a:off x="2277399" y="1938368"/>
            <a:ext cx="891211" cy="1024410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내용 개체 틀 10">
            <a:extLst>
              <a:ext uri="{FF2B5EF4-FFF2-40B4-BE49-F238E27FC236}">
                <a16:creationId xmlns:a16="http://schemas.microsoft.com/office/drawing/2014/main" id="{C4D3AB45-309D-49F1-9092-B2C3E8352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802311"/>
              </p:ext>
            </p:extLst>
          </p:nvPr>
        </p:nvGraphicFramePr>
        <p:xfrm>
          <a:off x="273050" y="4686010"/>
          <a:ext cx="9359899" cy="1749192"/>
        </p:xfrm>
        <a:graphic>
          <a:graphicData uri="http://schemas.openxmlformats.org/drawingml/2006/table">
            <a:tbl>
              <a:tblPr firstRow="1" firstCol="1" bandRow="1"/>
              <a:tblGrid>
                <a:gridCol w="105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686">
                  <a:extLst>
                    <a:ext uri="{9D8B030D-6E8A-4147-A177-3AD203B41FA5}">
                      <a16:colId xmlns:a16="http://schemas.microsoft.com/office/drawing/2014/main" val="3698077610"/>
                    </a:ext>
                  </a:extLst>
                </a:gridCol>
                <a:gridCol w="7256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52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구분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기능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설명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096">
                <a:tc>
                  <a:txBody>
                    <a:bodyPr/>
                    <a:lstStyle/>
                    <a:p>
                      <a:pPr rtl="0"/>
                      <a:endParaRPr lang="ko-KR" altLang="en-US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List</a:t>
                      </a:r>
                      <a:endParaRPr lang="ko-KR" altLang="en-US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한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 정보 확인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096"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Compare</a:t>
                      </a:r>
                      <a:endParaRPr lang="ko-KR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Sync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진행중인 문서 간 비교 기능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다른 부분 붉은색으로 표기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)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096"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Sync Mode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Markup :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해당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Revision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의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Markup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화면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/ PDF Mode :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해당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Revision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의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To Vendor PDF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화면</a:t>
                      </a:r>
                      <a:endParaRPr lang="en-US" alt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096">
                <a:tc>
                  <a:txBody>
                    <a:bodyPr/>
                    <a:lstStyle/>
                    <a:p>
                      <a:endParaRPr lang="ko-KR" altLang="en-US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Page Balance</a:t>
                      </a:r>
                      <a:endParaRPr lang="ko-KR" altLang="en-US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 Mode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사용 하여 좌측 화면과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Page Sync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096"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Page Up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이전 페이지 이동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894043"/>
                  </a:ext>
                </a:extLst>
              </a:tr>
              <a:tr h="222096"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Page Down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다음 페이지 이동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096"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Exit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Sync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종료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77753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5F04D28-EAA2-47A1-ADA5-89139FB0A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49" y="4914819"/>
            <a:ext cx="501204" cy="160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3E09AE-5A41-4268-9322-97636506F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71" y="5133143"/>
            <a:ext cx="653762" cy="1708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5E8C-D1CB-4698-9639-5A0178223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771" y="5351467"/>
            <a:ext cx="542326" cy="1708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852CC2-F0D9-4A09-AC91-60BC230DE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949" y="5580276"/>
            <a:ext cx="661192" cy="1708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01C93F-575B-45BD-8A6D-6B02982AA4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508" y="5790211"/>
            <a:ext cx="238190" cy="1889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461DF8-85E9-41EE-93C0-D07F8AD8EB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949" y="6006517"/>
            <a:ext cx="220410" cy="1939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5EC9DE-23D7-471F-8EE4-0AC00B7E0A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949" y="6231406"/>
            <a:ext cx="205177" cy="1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32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273000" y="57089"/>
            <a:ext cx="1619660" cy="31892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/>
              <a:t>프로그램 설치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764" y="656692"/>
            <a:ext cx="781200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MarkUS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를 사용하여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Comment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를 하기 위해서는 해당 경로에서 먼저 다운로드 하여 설치를 해주셔야 합니다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53" y="2456892"/>
            <a:ext cx="4517835" cy="504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608" y="992575"/>
            <a:ext cx="4698392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marL="228600" indent="-228600" algn="ctr" latinLnBrk="0">
              <a:buAutoNum type="arabicPeriod"/>
            </a:pP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VPCS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에 접속한 뒤 상단에 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MARKUS Download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버튼을 클릭 후 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하단에 아래와 같은 메시지가 뜨면 실행 버튼을 클릭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81" y="3582063"/>
            <a:ext cx="4517836" cy="5310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480" y="3278317"/>
            <a:ext cx="412188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해당 메시지가 뜨면 작업 버튼을 클릭 후 실행 버튼 클릭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085" y="1525195"/>
            <a:ext cx="2469534" cy="21236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113452B0-DF5A-48BA-A30A-A4C379B55DAA}"/>
              </a:ext>
            </a:extLst>
          </p:cNvPr>
          <p:cNvSpPr/>
          <p:nvPr/>
        </p:nvSpPr>
        <p:spPr bwMode="auto">
          <a:xfrm>
            <a:off x="3659166" y="2700201"/>
            <a:ext cx="595818" cy="18084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113452B0-DF5A-48BA-A30A-A4C379B55DAA}"/>
              </a:ext>
            </a:extLst>
          </p:cNvPr>
          <p:cNvSpPr/>
          <p:nvPr/>
        </p:nvSpPr>
        <p:spPr bwMode="auto">
          <a:xfrm>
            <a:off x="3393077" y="3857268"/>
            <a:ext cx="488402" cy="24171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113452B0-DF5A-48BA-A30A-A4C379B55DAA}"/>
              </a:ext>
            </a:extLst>
          </p:cNvPr>
          <p:cNvSpPr/>
          <p:nvPr/>
        </p:nvSpPr>
        <p:spPr bwMode="auto">
          <a:xfrm>
            <a:off x="6131946" y="3185674"/>
            <a:ext cx="522058" cy="19110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" name="Connector: Elbow 22">
            <a:extLst>
              <a:ext uri="{FF2B5EF4-FFF2-40B4-BE49-F238E27FC236}">
                <a16:creationId xmlns:a16="http://schemas.microsoft.com/office/drawing/2014/main" id="{5CC73CB3-2194-497D-A097-ECC9513F60C1}"/>
              </a:ext>
            </a:extLst>
          </p:cNvPr>
          <p:cNvCxnSpPr>
            <a:cxnSpLocks/>
            <a:stCxn id="13" idx="3"/>
            <a:endCxn id="8" idx="1"/>
          </p:cNvCxnSpPr>
          <p:nvPr/>
        </p:nvCxnSpPr>
        <p:spPr>
          <a:xfrm flipV="1">
            <a:off x="3881479" y="2587041"/>
            <a:ext cx="1998606" cy="1391085"/>
          </a:xfrm>
          <a:prstGeom prst="bentConnector3">
            <a:avLst>
              <a:gd name="adj1" fmla="val 7135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31" y="4972215"/>
            <a:ext cx="1763893" cy="144511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9853" y="4972215"/>
            <a:ext cx="1763893" cy="144511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4675" y="4966111"/>
            <a:ext cx="1771343" cy="145122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6947" y="4966111"/>
            <a:ext cx="1771343" cy="14512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9339" y="4599018"/>
            <a:ext cx="4000060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3. Next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버튼 클릭 후 설치가 완료되면 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Close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버튼을 클릭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113452B0-DF5A-48BA-A30A-A4C379B55DAA}"/>
              </a:ext>
            </a:extLst>
          </p:cNvPr>
          <p:cNvSpPr/>
          <p:nvPr/>
        </p:nvSpPr>
        <p:spPr bwMode="auto">
          <a:xfrm>
            <a:off x="1914482" y="6254445"/>
            <a:ext cx="384442" cy="1628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113452B0-DF5A-48BA-A30A-A4C379B55DAA}"/>
              </a:ext>
            </a:extLst>
          </p:cNvPr>
          <p:cNvSpPr/>
          <p:nvPr/>
        </p:nvSpPr>
        <p:spPr bwMode="auto">
          <a:xfrm>
            <a:off x="3792025" y="6254444"/>
            <a:ext cx="384442" cy="1628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113452B0-DF5A-48BA-A30A-A4C379B55DAA}"/>
              </a:ext>
            </a:extLst>
          </p:cNvPr>
          <p:cNvSpPr/>
          <p:nvPr/>
        </p:nvSpPr>
        <p:spPr bwMode="auto">
          <a:xfrm>
            <a:off x="5651576" y="6252653"/>
            <a:ext cx="384442" cy="1628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113452B0-DF5A-48BA-A30A-A4C379B55DAA}"/>
              </a:ext>
            </a:extLst>
          </p:cNvPr>
          <p:cNvSpPr/>
          <p:nvPr/>
        </p:nvSpPr>
        <p:spPr bwMode="auto">
          <a:xfrm>
            <a:off x="7523848" y="6249111"/>
            <a:ext cx="384442" cy="1628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885" y="1429594"/>
            <a:ext cx="4447824" cy="1049452"/>
          </a:xfrm>
          <a:prstGeom prst="rect">
            <a:avLst/>
          </a:prstGeom>
        </p:spPr>
      </p:pic>
      <p:sp>
        <p:nvSpPr>
          <p:cNvPr id="27" name="Rectangle 7">
            <a:extLst>
              <a:ext uri="{FF2B5EF4-FFF2-40B4-BE49-F238E27FC236}">
                <a16:creationId xmlns:a16="http://schemas.microsoft.com/office/drawing/2014/main" id="{113452B0-DF5A-48BA-A30A-A4C379B55DAA}"/>
              </a:ext>
            </a:extLst>
          </p:cNvPr>
          <p:cNvSpPr/>
          <p:nvPr/>
        </p:nvSpPr>
        <p:spPr bwMode="auto">
          <a:xfrm>
            <a:off x="3505853" y="2077877"/>
            <a:ext cx="975699" cy="15488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8125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273000" y="57089"/>
            <a:ext cx="1619660" cy="31892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/>
              <a:t>프로그램 설치</a:t>
            </a:r>
            <a:endParaRPr lang="ko-KR" altLang="en-US" dirty="0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980728"/>
            <a:ext cx="1832574" cy="137349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64468" y="620688"/>
            <a:ext cx="80380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회람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View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Comment Icon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클릭 후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＂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이런 형식의 주소를 열기 전에 항상 확인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“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체크 해제 후 허용 버튼 클릭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113452B0-DF5A-48BA-A30A-A4C379B55DAA}"/>
              </a:ext>
            </a:extLst>
          </p:cNvPr>
          <p:cNvSpPr/>
          <p:nvPr/>
        </p:nvSpPr>
        <p:spPr bwMode="auto">
          <a:xfrm>
            <a:off x="569091" y="1682695"/>
            <a:ext cx="1086660" cy="13684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113452B0-DF5A-48BA-A30A-A4C379B55DAA}"/>
              </a:ext>
            </a:extLst>
          </p:cNvPr>
          <p:cNvSpPr/>
          <p:nvPr/>
        </p:nvSpPr>
        <p:spPr bwMode="auto">
          <a:xfrm>
            <a:off x="1260775" y="1853039"/>
            <a:ext cx="363425" cy="14724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4468" y="2523559"/>
            <a:ext cx="1948217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프로그램 최종 실행 화면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3212976"/>
            <a:ext cx="3949306" cy="221226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64468" y="5481228"/>
            <a:ext cx="4369136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[Read Only] :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Vendor Print </a:t>
            </a: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Ciculation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Status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에서 열었을 경우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016" y="3212976"/>
            <a:ext cx="4191664" cy="221226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385048" y="5481227"/>
            <a:ext cx="3631370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[Edit Mode] :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Comment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가능 사용자가 열었을 경우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731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32820" y="2888940"/>
            <a:ext cx="3105008" cy="503590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2800" b="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End of Documents</a:t>
            </a:r>
            <a:endParaRPr lang="ko-KR" altLang="en-US" sz="2800" b="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4">
            <a:extLst>
              <a:ext uri="{FF2B5EF4-FFF2-40B4-BE49-F238E27FC236}">
                <a16:creationId xmlns:a16="http://schemas.microsoft.com/office/drawing/2014/main" id="{CC9410CA-4FA4-4760-8EBB-85CB12616D4A}"/>
              </a:ext>
            </a:extLst>
          </p:cNvPr>
          <p:cNvSpPr/>
          <p:nvPr/>
        </p:nvSpPr>
        <p:spPr bwMode="auto">
          <a:xfrm>
            <a:off x="-1" y="0"/>
            <a:ext cx="9905999" cy="6577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595" tIns="30595" rIns="30595" bIns="30595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0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" name="그룹 1">
            <a:extLst>
              <a:ext uri="{FF2B5EF4-FFF2-40B4-BE49-F238E27FC236}">
                <a16:creationId xmlns:a16="http://schemas.microsoft.com/office/drawing/2014/main" id="{B2004ED2-BE4B-420A-B4FB-B4401A33119A}"/>
              </a:ext>
            </a:extLst>
          </p:cNvPr>
          <p:cNvGrpSpPr/>
          <p:nvPr/>
        </p:nvGrpSpPr>
        <p:grpSpPr>
          <a:xfrm>
            <a:off x="-1" y="2446319"/>
            <a:ext cx="9905999" cy="1950857"/>
            <a:chOff x="-1" y="2446319"/>
            <a:chExt cx="9120189" cy="1950857"/>
          </a:xfrm>
        </p:grpSpPr>
        <p:pic>
          <p:nvPicPr>
            <p:cNvPr id="6" name="Picture 47" descr="그레이바탕">
              <a:extLst>
                <a:ext uri="{FF2B5EF4-FFF2-40B4-BE49-F238E27FC236}">
                  <a16:creationId xmlns:a16="http://schemas.microsoft.com/office/drawing/2014/main" id="{89E9EA7D-EB5D-4D33-A1CE-068423FA4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446319"/>
              <a:ext cx="9120187" cy="195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89A55A79-D2E5-44A1-A46B-DAD2FF1FC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98027"/>
              <a:ext cx="9120187" cy="586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76900" tIns="37776" rIns="76900" bIns="37776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lang="en-US" altLang="ko-KR" sz="368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End of Document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126939-65E7-4D38-A76D-0D9E1358D2CF}"/>
                </a:ext>
              </a:extLst>
            </p:cNvPr>
            <p:cNvSpPr txBox="1"/>
            <p:nvPr/>
          </p:nvSpPr>
          <p:spPr>
            <a:xfrm>
              <a:off x="-1" y="3502693"/>
              <a:ext cx="9120187" cy="380480"/>
            </a:xfrm>
            <a:prstGeom prst="rect">
              <a:avLst/>
            </a:prstGeom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latinLnBrk="0"/>
              <a:r>
                <a:rPr lang="en-US" altLang="ko-KR" sz="2000" dirty="0">
                  <a:latin typeface="Copperplate Gothic Bold" panose="020E0705020206020404" pitchFamily="34" charset="0"/>
                </a:rPr>
                <a:t>World Best is DOFTECH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64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273000" y="57089"/>
            <a:ext cx="935584" cy="31892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 dirty="0"/>
              <a:t>개요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273000" y="505223"/>
            <a:ext cx="9504536" cy="5651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sz="1400" b="1" dirty="0"/>
              <a:t>Comment Menu, Document Menu, Option Menu, User Information List, Document History, 5</a:t>
            </a:r>
            <a:r>
              <a:rPr lang="ko-KR" altLang="en-US" sz="1400" b="1" dirty="0"/>
              <a:t>개의 대기능으로 분류됨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E327DDD-9996-4C35-AD79-26A5C9BBF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995591"/>
              </p:ext>
            </p:extLst>
          </p:nvPr>
        </p:nvGraphicFramePr>
        <p:xfrm>
          <a:off x="282474" y="1088740"/>
          <a:ext cx="9359999" cy="5518140"/>
        </p:xfrm>
        <a:graphic>
          <a:graphicData uri="http://schemas.openxmlformats.org/drawingml/2006/table">
            <a:tbl>
              <a:tblPr/>
              <a:tblGrid>
                <a:gridCol w="674082">
                  <a:extLst>
                    <a:ext uri="{9D8B030D-6E8A-4147-A177-3AD203B41FA5}">
                      <a16:colId xmlns:a16="http://schemas.microsoft.com/office/drawing/2014/main" val="144079752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58481736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793178098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958531562"/>
                    </a:ext>
                  </a:extLst>
                </a:gridCol>
                <a:gridCol w="2097185">
                  <a:extLst>
                    <a:ext uri="{9D8B030D-6E8A-4147-A177-3AD203B41FA5}">
                      <a16:colId xmlns:a16="http://schemas.microsoft.com/office/drawing/2014/main" val="2429022680"/>
                    </a:ext>
                  </a:extLst>
                </a:gridCol>
              </a:tblGrid>
              <a:tr h="20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Menu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비고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69536"/>
                  </a:ext>
                </a:extLst>
              </a:tr>
              <a:tr h="202229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Comment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Menu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Home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Print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Comment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중인 문서를 출력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088876"/>
                  </a:ext>
                </a:extLst>
              </a:tr>
              <a:tr h="2022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Export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Comment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중인 문서를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PDF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형태로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Download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036142"/>
                  </a:ext>
                </a:extLst>
              </a:tr>
              <a:tr h="2022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Save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Comment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 사항을 저장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72629"/>
                  </a:ext>
                </a:extLst>
              </a:tr>
              <a:tr h="2022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Comment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Home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Print, Export, Save 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사용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11930"/>
                  </a:ext>
                </a:extLst>
              </a:tr>
              <a:tr h="2022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Control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추가</a:t>
                      </a:r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삭제</a:t>
                      </a:r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다중선택</a:t>
                      </a:r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잘라내기 등 컨트롤 조작 사용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84237"/>
                  </a:ext>
                </a:extLst>
              </a:tr>
              <a:tr h="2022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Line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화살표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지시선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곡선 등을 사용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544142"/>
                  </a:ext>
                </a:extLst>
              </a:tr>
              <a:tr h="2022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Cloud/Shape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사각형</a:t>
                      </a:r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삼각형</a:t>
                      </a:r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구름</a:t>
                      </a:r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 입력 가능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22175"/>
                  </a:ext>
                </a:extLst>
              </a:tr>
              <a:tr h="2022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Text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텍스트 내용을 입력 가능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811147"/>
                  </a:ext>
                </a:extLst>
              </a:tr>
              <a:tr h="2022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Pen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Comment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사용자가 자유롭게 그려서 입력 가능 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848938"/>
                  </a:ext>
                </a:extLst>
              </a:tr>
              <a:tr h="2022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Approval Stamp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승인 관련 컨트롤</a:t>
                      </a:r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그림</a:t>
                      </a:r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날짜</a:t>
                      </a:r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싸인 등 입력 가능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Originator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 주로 사용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011024"/>
                  </a:ext>
                </a:extLst>
              </a:tr>
              <a:tr h="2022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Font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Text </a:t>
                      </a:r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대해서 폰트 수정 및 사이즈 수정 가능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385165"/>
                  </a:ext>
                </a:extLst>
              </a:tr>
              <a:tr h="2086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Adjustment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Line, Shape)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선과 도형의 윤곽 사이즈 조절 가능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109875"/>
                  </a:ext>
                </a:extLst>
              </a:tr>
              <a:tr h="2022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PAGE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페이 이동 가능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588712"/>
                  </a:ext>
                </a:extLst>
              </a:tr>
              <a:tr h="2022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VIEW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문서 컨트롤 가능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526560"/>
                  </a:ext>
                </a:extLst>
              </a:tr>
              <a:tr h="3534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Comment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Manager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Manager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My Check List)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Comment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사항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확인 사항 등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 Do List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기록 관리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934586"/>
                  </a:ext>
                </a:extLst>
              </a:tr>
              <a:tr h="202229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Option Menu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Search 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문서의 텍스트 검색 가능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017592"/>
                  </a:ext>
                </a:extLst>
              </a:tr>
              <a:tr h="202229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Symbol 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자주 사용하는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Comment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572760"/>
                  </a:ext>
                </a:extLst>
              </a:tr>
              <a:tr h="202229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Favorite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Book Mark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 자주 사용되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페이지 저장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409236"/>
                  </a:ext>
                </a:extLst>
              </a:tr>
              <a:tr h="202229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Document  Menu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Favorited Page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Favorite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에서 등록 한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Book Mark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페이지를 볼 수 있음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917243"/>
                  </a:ext>
                </a:extLst>
              </a:tr>
              <a:tr h="202229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Commented Page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Comment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되어 있는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Page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조회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인원별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Comment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한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Page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조회 가능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056739"/>
                  </a:ext>
                </a:extLst>
              </a:tr>
              <a:tr h="202229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Panorama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Panorama Viewer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 전체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Page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조회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249832"/>
                  </a:ext>
                </a:extLst>
              </a:tr>
              <a:tr h="202229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User Information List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Consolidate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Comment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하나로 취합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Originator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 취합 시 사용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781449"/>
                  </a:ext>
                </a:extLst>
              </a:tr>
              <a:tr h="202229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Merged PDF 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Consolidate Comment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이용 최종 문서를 생성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Originator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 최종 문서를 만듦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129346"/>
                  </a:ext>
                </a:extLst>
              </a:tr>
              <a:tr h="20222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Document History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Revision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Rev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별 문서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Comment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이력 조회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18000" marR="36000" marT="36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667137"/>
                  </a:ext>
                </a:extLst>
              </a:tr>
            </a:tbl>
          </a:graphicData>
        </a:graphic>
      </p:graphicFrame>
      <p:sp>
        <p:nvSpPr>
          <p:cNvPr id="7" name="제목 1">
            <a:extLst>
              <a:ext uri="{FF2B5EF4-FFF2-40B4-BE49-F238E27FC236}">
                <a16:creationId xmlns:a16="http://schemas.microsoft.com/office/drawing/2014/main" id="{03037C51-5735-439F-A501-F4FB45E30ADD}"/>
              </a:ext>
            </a:extLst>
          </p:cNvPr>
          <p:cNvSpPr txBox="1">
            <a:spLocks/>
          </p:cNvSpPr>
          <p:nvPr/>
        </p:nvSpPr>
        <p:spPr>
          <a:xfrm>
            <a:off x="7544047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r"/>
            <a:r>
              <a:rPr lang="ko-KR" altLang="en-US" dirty="0"/>
              <a:t>주요 기능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4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CC35D4-B314-4C9E-82F4-23D1144E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0" y="1137608"/>
            <a:ext cx="9359900" cy="779224"/>
          </a:xfrm>
          <a:prstGeom prst="rect">
            <a:avLst/>
          </a:prstGeom>
        </p:spPr>
      </p:pic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273000" y="505223"/>
            <a:ext cx="9360000" cy="3189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sz="1400" b="1" dirty="0"/>
              <a:t>Comment </a:t>
            </a:r>
            <a:r>
              <a:rPr lang="ko-KR" altLang="en-US" sz="1400" b="1" dirty="0"/>
              <a:t>저장</a:t>
            </a:r>
            <a:r>
              <a:rPr lang="en-US" altLang="ko-KR" sz="1400" b="1" dirty="0"/>
              <a:t>, Markup</a:t>
            </a:r>
            <a:r>
              <a:rPr lang="ko-KR" altLang="en-US" sz="1400" b="1" dirty="0"/>
              <a:t>의</a:t>
            </a:r>
            <a:r>
              <a:rPr lang="en-US" altLang="ko-KR" sz="1400" b="1" dirty="0"/>
              <a:t> Comment</a:t>
            </a:r>
            <a:r>
              <a:rPr lang="ko-KR" altLang="en-US" sz="1400" b="1" dirty="0"/>
              <a:t> 문서를 </a:t>
            </a:r>
            <a:r>
              <a:rPr lang="en-US" altLang="ko-KR" sz="1400" b="1" dirty="0"/>
              <a:t>Print</a:t>
            </a:r>
            <a:r>
              <a:rPr lang="ko-KR" altLang="en-US" sz="1400" b="1" dirty="0"/>
              <a:t> 및 </a:t>
            </a:r>
            <a:r>
              <a:rPr lang="en-US" altLang="ko-KR" sz="1400" b="1" dirty="0"/>
              <a:t>PDF</a:t>
            </a:r>
            <a:r>
              <a:rPr lang="ko-KR" altLang="en-US" sz="1400" b="1" dirty="0"/>
              <a:t>로 </a:t>
            </a:r>
            <a:r>
              <a:rPr lang="en-US" altLang="ko-KR" sz="1400" b="1" dirty="0"/>
              <a:t>Download</a:t>
            </a:r>
            <a:r>
              <a:rPr lang="ko-KR" altLang="en-US" sz="1400" b="1" dirty="0"/>
              <a:t> 함</a:t>
            </a:r>
          </a:p>
        </p:txBody>
      </p:sp>
      <p:grpSp>
        <p:nvGrpSpPr>
          <p:cNvPr id="62" name="그룹 61"/>
          <p:cNvGrpSpPr/>
          <p:nvPr/>
        </p:nvGrpSpPr>
        <p:grpSpPr>
          <a:xfrm>
            <a:off x="273050" y="5016370"/>
            <a:ext cx="9325871" cy="1544978"/>
            <a:chOff x="-8577308" y="-3221036"/>
            <a:chExt cx="30573811" cy="1749736222"/>
          </a:xfrm>
        </p:grpSpPr>
        <p:graphicFrame>
          <p:nvGraphicFramePr>
            <p:cNvPr id="57" name="내용 개체 틀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02309857"/>
                </p:ext>
              </p:extLst>
            </p:nvPr>
          </p:nvGraphicFramePr>
          <p:xfrm>
            <a:off x="-8577308" y="271116595"/>
            <a:ext cx="30573811" cy="1475398591"/>
          </p:xfrm>
          <a:graphic>
            <a:graphicData uri="http://schemas.openxmlformats.org/drawingml/2006/table">
              <a:tbl>
                <a:tblPr firstRow="1" firstCol="1" bandRow="1"/>
                <a:tblGrid>
                  <a:gridCol w="114093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83541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634952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77446">
                  <a:tc>
                    <a:txBody>
                      <a:bodyPr/>
                      <a:lstStyle/>
                      <a:p>
                        <a:pPr algn="ctr" latinLnBrk="0">
                          <a:spcBef>
                            <a:spcPts val="300"/>
                          </a:spcBef>
                          <a:spcAft>
                            <a:spcPts val="0"/>
                          </a:spcAft>
                        </a:pPr>
                        <a:r>
                          <a:rPr lang="ko-KR" altLang="en-US" sz="1000" kern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맑은 고딕"/>
                            <a:cs typeface="굴림"/>
                          </a:rPr>
                          <a:t>구분</a:t>
                        </a:r>
                        <a:endParaRPr lang="ko-KR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endParaRPr>
                      </a:p>
                    </a:txBody>
                    <a:tcPr marL="2467" marR="2467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5D9F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latinLnBrk="0">
                          <a:spcBef>
                            <a:spcPts val="300"/>
                          </a:spcBef>
                          <a:spcAft>
                            <a:spcPts val="0"/>
                          </a:spcAft>
                        </a:pPr>
                        <a:r>
                          <a:rPr lang="ko-KR" sz="1000" kern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맑은 고딕"/>
                            <a:cs typeface="굴림"/>
                          </a:rPr>
                          <a:t>기능</a:t>
                        </a:r>
                        <a:endParaRPr lang="ko-KR" sz="1000" kern="100" dirty="0">
                          <a:effectLst/>
                          <a:latin typeface="+mn-lt"/>
                          <a:ea typeface="맑은 고딕"/>
                          <a:cs typeface="Times New Roman"/>
                        </a:endParaRPr>
                      </a:p>
                    </a:txBody>
                    <a:tcPr marL="2467" marR="2467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5D9F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latinLnBrk="0">
                          <a:spcBef>
                            <a:spcPts val="300"/>
                          </a:spcBef>
                          <a:spcAft>
                            <a:spcPts val="0"/>
                          </a:spcAft>
                        </a:pPr>
                        <a:r>
                          <a:rPr lang="ko-KR" sz="1000" kern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맑은 고딕"/>
                            <a:cs typeface="굴림"/>
                          </a:rPr>
                          <a:t>내용</a:t>
                        </a:r>
                        <a:endParaRPr lang="ko-KR" sz="1000" kern="100" dirty="0">
                          <a:effectLst/>
                          <a:latin typeface="+mn-lt"/>
                          <a:ea typeface="맑은 고딕"/>
                          <a:cs typeface="Times New Roman"/>
                        </a:endParaRPr>
                      </a:p>
                    </a:txBody>
                    <a:tcPr marL="2467" marR="2467" marT="0" marB="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C5D9F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5061">
                  <a:tc>
                    <a:txBody>
                      <a:bodyPr/>
                      <a:lstStyle/>
                      <a:p>
                        <a:pPr algn="ctr" latinLnBrk="0">
                          <a:spcBef>
                            <a:spcPts val="300"/>
                          </a:spcBef>
                          <a:spcAft>
                            <a:spcPts val="0"/>
                          </a:spcAft>
                        </a:pPr>
                        <a:endParaRPr 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endParaRPr>
                      </a:p>
                    </a:txBody>
                    <a:tcPr marL="36000" marR="36000" marT="36000" marB="3600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rtl="0"/>
                        <a:r>
                          <a:rPr lang="en-US" altLang="ko-KR" sz="800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Save</a:t>
                        </a:r>
                        <a:r>
                          <a:rPr lang="ko-KR" altLang="en-US" sz="800" kern="1200" baseline="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	</a:t>
                        </a:r>
                      </a:p>
                    </a:txBody>
                    <a:tcPr marL="36000" marR="36000" marT="36000" marB="3600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latinLnBrk="0">
                          <a:spcBef>
                            <a:spcPts val="300"/>
                          </a:spcBef>
                          <a:spcAft>
                            <a:spcPts val="0"/>
                          </a:spcAft>
                        </a:pPr>
                        <a:r>
                          <a:rPr lang="ko-KR" altLang="ko-KR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현재 페이지에</a:t>
                        </a:r>
                        <a:r>
                          <a:rPr lang="en-US" altLang="ko-KR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 Comment </a:t>
                        </a:r>
                        <a:r>
                          <a:rPr lang="ko-KR" altLang="ko-KR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내용 저장</a:t>
                        </a:r>
                        <a:endParaRPr 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endParaRPr>
                      </a:p>
                    </a:txBody>
                    <a:tcPr marL="36000" marR="36000" marT="36000" marB="3600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46297">
                  <a:tc>
                    <a:txBody>
                      <a:bodyPr/>
                      <a:lstStyle/>
                      <a:p>
                        <a:pPr algn="ctr" latinLnBrk="0">
                          <a:spcBef>
                            <a:spcPts val="300"/>
                          </a:spcBef>
                          <a:spcAft>
                            <a:spcPts val="0"/>
                          </a:spcAft>
                        </a:pPr>
                        <a:endPara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endParaRPr>
                      </a:p>
                      <a:p>
                        <a:pPr algn="ctr" latinLnBrk="0">
                          <a:spcBef>
                            <a:spcPts val="300"/>
                          </a:spcBef>
                          <a:spcAft>
                            <a:spcPts val="0"/>
                          </a:spcAft>
                        </a:pPr>
                        <a:endPara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endParaRPr>
                      </a:p>
                    </a:txBody>
                    <a:tcPr marL="36000" marR="36000" marT="36000" marB="3600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latinLnBrk="0">
                          <a:spcBef>
                            <a:spcPts val="300"/>
                          </a:spcBef>
                          <a:spcAft>
                            <a:spcPts val="0"/>
                          </a:spcAft>
                        </a:pPr>
                        <a:r>
                          <a:rPr lang="en-US" altLang="ko-KR" sz="800" kern="100" dirty="0">
                            <a:effectLst/>
                            <a:latin typeface="+mn-lt"/>
                            <a:ea typeface="맑은 고딕"/>
                            <a:cs typeface="Times New Roman"/>
                          </a:rPr>
                          <a:t>PDF</a:t>
                        </a:r>
                        <a:endParaRPr 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endParaRPr>
                      </a:p>
                    </a:txBody>
                    <a:tcPr marL="36000" marR="36000" marT="36000" marB="3600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latinLnBrk="0">
                          <a:spcBef>
                            <a:spcPts val="300"/>
                          </a:spcBef>
                          <a:spcAft>
                            <a:spcPts val="0"/>
                          </a:spcAft>
                        </a:pPr>
                        <a:r>
                          <a:rPr lang="en-US" altLang="ko-KR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PDF</a:t>
                        </a:r>
                        <a:r>
                          <a:rPr lang="ko-KR" altLang="ko-KR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에</a:t>
                        </a:r>
                        <a:r>
                          <a:rPr lang="en-US" altLang="ko-KR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 Comment </a:t>
                        </a:r>
                        <a:r>
                          <a:rPr lang="ko-KR" altLang="ko-KR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내용을 추가하여 원하는 옵션에 따라 추출</a:t>
                        </a:r>
                        <a:endParaRPr 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endParaRPr>
                      </a:p>
                    </a:txBody>
                    <a:tcPr marL="36000" marR="36000" marT="36000" marB="3600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46297">
                  <a:tc>
                    <a:txBody>
                      <a:bodyPr/>
                      <a:lstStyle/>
                      <a:p>
                        <a:pPr algn="ctr" latinLnBrk="0">
                          <a:spcBef>
                            <a:spcPts val="300"/>
                          </a:spcBef>
                          <a:spcAft>
                            <a:spcPts val="0"/>
                          </a:spcAft>
                        </a:pPr>
                        <a:endPara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endParaRPr>
                      </a:p>
                    </a:txBody>
                    <a:tcPr marL="36000" marR="36000" marT="36000" marB="3600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latinLnBrk="0">
                          <a:spcBef>
                            <a:spcPts val="300"/>
                          </a:spcBef>
                          <a:spcAft>
                            <a:spcPts val="0"/>
                          </a:spcAft>
                        </a:pPr>
                        <a:r>
                          <a:rPr lang="en-US" altLang="ko-KR" sz="800" kern="100" dirty="0">
                            <a:effectLst/>
                            <a:latin typeface="+mn-lt"/>
                            <a:ea typeface="맑은 고딕"/>
                            <a:cs typeface="Times New Roman"/>
                          </a:rPr>
                          <a:t>Print</a:t>
                        </a:r>
                        <a:endParaRPr 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endParaRPr>
                      </a:p>
                    </a:txBody>
                    <a:tcPr marL="36000" marR="36000" marT="36000" marB="3600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l" latinLnBrk="0">
                          <a:spcBef>
                            <a:spcPts val="300"/>
                          </a:spcBef>
                          <a:spcAft>
                            <a:spcPts val="0"/>
                          </a:spcAft>
                        </a:pPr>
                        <a:r>
                          <a:rPr lang="en-US" altLang="ko-KR" sz="8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맑은 고딕"/>
                            <a:cs typeface="Times New Roman"/>
                          </a:rPr>
                          <a:t>PDF</a:t>
                        </a:r>
                        <a:r>
                          <a:rPr lang="ko-KR" altLang="en-US" sz="8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맑은 고딕"/>
                            <a:cs typeface="Times New Roman"/>
                          </a:rPr>
                          <a:t>에 </a:t>
                        </a:r>
                        <a:r>
                          <a:rPr lang="en-US" altLang="ko-KR" sz="8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맑은 고딕"/>
                            <a:cs typeface="Times New Roman"/>
                          </a:rPr>
                          <a:t>Comment</a:t>
                        </a:r>
                        <a:r>
                          <a:rPr lang="en-US" altLang="ko-KR" sz="800" kern="10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맑은 고딕"/>
                            <a:cs typeface="Times New Roman"/>
                          </a:rPr>
                          <a:t> </a:t>
                        </a:r>
                        <a:r>
                          <a:rPr lang="ko-KR" altLang="ko-KR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내용을 추가하여 원하는 옵션에 따라 </a:t>
                        </a:r>
                        <a:r>
                          <a:rPr lang="ko-KR" altLang="en-US" sz="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a:t>인쇄</a:t>
                        </a:r>
                        <a:endParaRPr 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endParaRPr>
                      </a:p>
                    </a:txBody>
                    <a:tcPr marL="36000" marR="36000" marT="36000" marB="36000" anchor="ctr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pic>
          <p:nvPicPr>
            <p:cNvPr id="58" name="그림 57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79571" y="-3221036"/>
              <a:ext cx="263401" cy="732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그림 58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56587" y="-2488141"/>
              <a:ext cx="286385" cy="810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그림 59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850981" y="-1215439"/>
              <a:ext cx="263401" cy="75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B4F90FC-58EF-4215-BB25-F37167B6A8BE}"/>
              </a:ext>
            </a:extLst>
          </p:cNvPr>
          <p:cNvSpPr/>
          <p:nvPr/>
        </p:nvSpPr>
        <p:spPr bwMode="auto">
          <a:xfrm>
            <a:off x="272480" y="1512125"/>
            <a:ext cx="792088" cy="36870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B8F33E-C272-476B-863F-16D81C142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484" y="2516495"/>
            <a:ext cx="3696719" cy="26043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73212A-F800-4116-A4A5-D087B0C1BA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6945" y="2537568"/>
            <a:ext cx="3696719" cy="26192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75673B-68BD-4766-8AC5-7FAF8B67D3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35" y="6264726"/>
            <a:ext cx="260618" cy="2606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A99D91-DFFD-4C93-9B49-1D7F7410AD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7" y="5930896"/>
            <a:ext cx="260618" cy="2606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1C1B4D4-9436-44AD-AB70-A75C940555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9" y="5576748"/>
            <a:ext cx="260618" cy="260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2C00BB-CC60-4AFC-90D6-BD80E8BD8D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484" y="2024844"/>
            <a:ext cx="323850" cy="476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51A261-94F0-4AD9-A520-42325D03FA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6945" y="2040245"/>
            <a:ext cx="352778" cy="476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323F51-4E6E-4161-94FD-5FAE78930A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8664" y="4978846"/>
            <a:ext cx="650426" cy="1684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CC3DE4-AE9A-4368-AC84-0F04D889E8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3963" y="5003800"/>
            <a:ext cx="650426" cy="139700"/>
          </a:xfrm>
          <a:prstGeom prst="rect">
            <a:avLst/>
          </a:prstGeom>
        </p:spPr>
      </p:pic>
      <p:sp>
        <p:nvSpPr>
          <p:cNvPr id="21" name="제목 1">
            <a:extLst>
              <a:ext uri="{FF2B5EF4-FFF2-40B4-BE49-F238E27FC236}">
                <a16:creationId xmlns:a16="http://schemas.microsoft.com/office/drawing/2014/main" id="{CB8062D6-D3CA-44AC-856C-349508A299FA}"/>
              </a:ext>
            </a:extLst>
          </p:cNvPr>
          <p:cNvSpPr txBox="1">
            <a:spLocks/>
          </p:cNvSpPr>
          <p:nvPr/>
        </p:nvSpPr>
        <p:spPr>
          <a:xfrm>
            <a:off x="7544047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r"/>
            <a:r>
              <a:rPr lang="en-US" altLang="ko-KR" dirty="0"/>
              <a:t>Home</a:t>
            </a:r>
            <a:endParaRPr 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90DA1BF3-6825-4F3E-941C-E4DF0B5A4D28}"/>
              </a:ext>
            </a:extLst>
          </p:cNvPr>
          <p:cNvSpPr txBox="1">
            <a:spLocks/>
          </p:cNvSpPr>
          <p:nvPr/>
        </p:nvSpPr>
        <p:spPr>
          <a:xfrm>
            <a:off x="271669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l"/>
            <a:r>
              <a:rPr lang="en-US" altLang="ko-KR" dirty="0"/>
              <a:t>Comment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1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BEBBA3-22F2-4E51-A966-B4CE1C15A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69" y="1166439"/>
            <a:ext cx="9366827" cy="83856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7544047" y="109221"/>
            <a:ext cx="2088903" cy="31892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ko-KR" dirty="0"/>
              <a:t>COMMENT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273000" y="505223"/>
            <a:ext cx="9360000" cy="3197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sz="1400" b="1" dirty="0"/>
              <a:t>Line) </a:t>
            </a:r>
            <a:r>
              <a:rPr lang="ko-KR" altLang="en-US" sz="1400" b="1" dirty="0"/>
              <a:t>직선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화살표 선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지시선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곡선 그리는 기능  </a:t>
            </a:r>
          </a:p>
        </p:txBody>
      </p:sp>
      <p:graphicFrame>
        <p:nvGraphicFramePr>
          <p:cNvPr id="7" name="내용 개체 틀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090392"/>
              </p:ext>
            </p:extLst>
          </p:nvPr>
        </p:nvGraphicFramePr>
        <p:xfrm>
          <a:off x="5651835" y="2146144"/>
          <a:ext cx="3982519" cy="4090557"/>
        </p:xfrm>
        <a:graphic>
          <a:graphicData uri="http://schemas.openxmlformats.org/drawingml/2006/table">
            <a:tbl>
              <a:tblPr firstRow="1" firstCol="1" bandRow="1"/>
              <a:tblGrid>
                <a:gridCol w="705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1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613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구분</a:t>
                      </a:r>
                      <a:endParaRPr lang="ko-KR" sz="1000" kern="0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/>
                        <a:cs typeface="굴림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기능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내용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ko-KR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Line</a:t>
                      </a:r>
                      <a:endParaRPr lang="ko-KR" altLang="en-US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직선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Arrow Line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화살표가 있는 직선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Polygonal Arrow Line</a:t>
                      </a:r>
                      <a:endParaRPr lang="ko-KR" altLang="en-US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꺾은선 화살표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6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Dimension Without</a:t>
                      </a:r>
                      <a:r>
                        <a:rPr lang="en-US" altLang="ko-KR" sz="800" kern="100" baseline="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lead Line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Dimension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을 나타내고자 할 때 사용하는 치수선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64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Dimension With</a:t>
                      </a:r>
                      <a:r>
                        <a:rPr lang="en-US" altLang="ko-KR" sz="800" kern="100" baseline="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lead Line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지시 선이 있는 치수선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Delete Line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지운다는 표시를 하고자 할 때 사용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취소선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Arc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직선이 아닌 호를 그릴 때 사용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Chain Line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연결된 선 그리기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마우스 우측 버튼 클릭 시 종료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Axis Lock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체크 시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15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도씩 움직이도록 고정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387041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Interval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Delete Line Interval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조정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598775"/>
                  </a:ext>
                </a:extLst>
              </a:tr>
            </a:tbl>
          </a:graphicData>
        </a:graphic>
      </p:graphicFrame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766" y="3293715"/>
            <a:ext cx="1989137" cy="82809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2" name="직사각형 31"/>
          <p:cNvSpPr/>
          <p:nvPr/>
        </p:nvSpPr>
        <p:spPr>
          <a:xfrm>
            <a:off x="308484" y="2154510"/>
            <a:ext cx="19351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/>
              <a:t>두 점을 이용하는 선 그리기</a:t>
            </a:r>
          </a:p>
        </p:txBody>
      </p:sp>
      <p:grpSp>
        <p:nvGrpSpPr>
          <p:cNvPr id="43" name="그룹 42"/>
          <p:cNvGrpSpPr/>
          <p:nvPr/>
        </p:nvGrpSpPr>
        <p:grpSpPr>
          <a:xfrm>
            <a:off x="372766" y="2380271"/>
            <a:ext cx="1989137" cy="864096"/>
            <a:chOff x="344488" y="2744924"/>
            <a:chExt cx="1971675" cy="1000125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4488" y="2744924"/>
              <a:ext cx="1971675" cy="100012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33" name="타원 32"/>
            <p:cNvSpPr/>
            <p:nvPr/>
          </p:nvSpPr>
          <p:spPr bwMode="auto">
            <a:xfrm>
              <a:off x="1712641" y="2924943"/>
              <a:ext cx="72008" cy="10801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rtlCol="0" anchor="ctr"/>
            <a:lstStyle/>
            <a:p>
              <a:pPr algn="ctr" latinLnBrk="0">
                <a:spcBef>
                  <a:spcPct val="50000"/>
                </a:spcBef>
              </a:pPr>
              <a:endParaRPr lang="ko-KR" altLang="en-US" sz="1200" b="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7" name="타원 36"/>
            <p:cNvSpPr/>
            <p:nvPr/>
          </p:nvSpPr>
          <p:spPr bwMode="auto">
            <a:xfrm>
              <a:off x="380492" y="3573016"/>
              <a:ext cx="72008" cy="10801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rtlCol="0" anchor="ctr"/>
            <a:lstStyle/>
            <a:p>
              <a:pPr algn="ctr" latinLnBrk="0">
                <a:spcBef>
                  <a:spcPct val="50000"/>
                </a:spcBef>
              </a:pPr>
              <a:endParaRPr lang="ko-KR" altLang="en-US" sz="1200" b="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8" name="타원 37"/>
          <p:cNvSpPr/>
          <p:nvPr/>
        </p:nvSpPr>
        <p:spPr bwMode="auto">
          <a:xfrm>
            <a:off x="381683" y="3748422"/>
            <a:ext cx="72008" cy="1080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타원 38"/>
          <p:cNvSpPr/>
          <p:nvPr/>
        </p:nvSpPr>
        <p:spPr bwMode="auto">
          <a:xfrm>
            <a:off x="1965859" y="3568402"/>
            <a:ext cx="72008" cy="1080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2721943" y="2167798"/>
            <a:ext cx="9893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/>
              <a:t>선 속성 변경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393" y="4606069"/>
            <a:ext cx="2451562" cy="136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직사각형 45"/>
          <p:cNvSpPr/>
          <p:nvPr/>
        </p:nvSpPr>
        <p:spPr>
          <a:xfrm>
            <a:off x="309675" y="4364042"/>
            <a:ext cx="10583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/>
              <a:t>Arc </a:t>
            </a:r>
            <a:r>
              <a:rPr lang="ko-KR" altLang="en-US" sz="1100" dirty="0"/>
              <a:t>편집 하기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53259" y="4760093"/>
            <a:ext cx="2744523" cy="996033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latinLnBrk="0"/>
            <a:r>
              <a:rPr lang="ko-KR" altLang="en-US" sz="1000" dirty="0"/>
              <a:t>① </a:t>
            </a:r>
            <a:r>
              <a:rPr lang="en-US" altLang="ko-KR" sz="1000" dirty="0"/>
              <a:t>Arc </a:t>
            </a:r>
            <a:r>
              <a:rPr lang="ko-KR" altLang="en-US" sz="1000" dirty="0"/>
              <a:t>를 그린다</a:t>
            </a:r>
            <a:r>
              <a:rPr lang="en-US" altLang="ko-KR" sz="1000" dirty="0"/>
              <a:t>.</a:t>
            </a:r>
          </a:p>
          <a:p>
            <a:pPr latinLnBrk="0"/>
            <a:endParaRPr lang="en-US" altLang="ko-KR" sz="1000" dirty="0"/>
          </a:p>
          <a:p>
            <a:pPr marL="0" lvl="1" latinLnBrk="0"/>
            <a:r>
              <a:rPr lang="ko-KR" altLang="en-US" sz="1000" dirty="0"/>
              <a:t>② 더블 클릭 시</a:t>
            </a:r>
            <a:r>
              <a:rPr lang="en-US" altLang="ko-KR" sz="1000" dirty="0"/>
              <a:t>, </a:t>
            </a:r>
            <a:r>
              <a:rPr lang="ko-KR" altLang="en-US" sz="1000" dirty="0"/>
              <a:t>호의 타입 변환 가능 </a:t>
            </a:r>
            <a:r>
              <a:rPr lang="en-US" altLang="ko-KR" sz="1000" dirty="0"/>
              <a:t>Point</a:t>
            </a:r>
            <a:r>
              <a:rPr lang="ko-KR" altLang="en-US" sz="1000" dirty="0"/>
              <a:t>가 </a:t>
            </a:r>
            <a:endParaRPr lang="en-US" altLang="ko-KR" sz="1000" dirty="0"/>
          </a:p>
          <a:p>
            <a:pPr marL="0" lvl="1" latinLnBrk="0"/>
            <a:r>
              <a:rPr lang="ko-KR" altLang="en-US" sz="1000" dirty="0"/>
              <a:t>하나 더 생기면서 </a:t>
            </a:r>
            <a:r>
              <a:rPr lang="ko-KR" altLang="en-US" sz="1000" b="0" dirty="0">
                <a:latin typeface="맑은 고딕" pitchFamily="50" charset="-127"/>
                <a:ea typeface="맑은 고딕" pitchFamily="50" charset="-127"/>
              </a:rPr>
              <a:t>잡고 끌면 호가 된다</a:t>
            </a:r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1" latinLnBrk="0"/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0" lvl="1" latinLnBrk="0"/>
            <a:r>
              <a:rPr lang="ko-KR" altLang="en-US" sz="1000" b="0" dirty="0">
                <a:latin typeface="맑은 고딕" pitchFamily="50" charset="-127"/>
                <a:ea typeface="맑은 고딕" pitchFamily="50" charset="-127"/>
              </a:rPr>
              <a:t>③ 우 클릭 시</a:t>
            </a:r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dirty="0">
                <a:latin typeface="맑은 고딕" pitchFamily="50" charset="-127"/>
                <a:ea typeface="맑은 고딕" pitchFamily="50" charset="-127"/>
              </a:rPr>
              <a:t>호가 반전 된다</a:t>
            </a:r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272480" y="2132856"/>
            <a:ext cx="5256584" cy="4127178"/>
          </a:xfrm>
          <a:prstGeom prst="rect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3452B0-DF5A-48BA-A30A-A4C379B55DAA}"/>
              </a:ext>
            </a:extLst>
          </p:cNvPr>
          <p:cNvSpPr/>
          <p:nvPr/>
        </p:nvSpPr>
        <p:spPr bwMode="auto">
          <a:xfrm>
            <a:off x="1483806" y="1459984"/>
            <a:ext cx="1192281" cy="54502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FDAA32-D108-479B-87BA-49EF64548E12}"/>
              </a:ext>
            </a:extLst>
          </p:cNvPr>
          <p:cNvGrpSpPr/>
          <p:nvPr/>
        </p:nvGrpSpPr>
        <p:grpSpPr>
          <a:xfrm>
            <a:off x="5841741" y="2479762"/>
            <a:ext cx="335395" cy="3018645"/>
            <a:chOff x="5764784" y="2300443"/>
            <a:chExt cx="418370" cy="41294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5E539E9-3055-4C1A-A589-EED571CD2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784" y="6021288"/>
              <a:ext cx="408567" cy="40856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C0A358-197F-4AF3-9586-CD8184962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785" y="5009322"/>
              <a:ext cx="408567" cy="40856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41D02F3-4D13-42FB-941B-8829A427E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785" y="5501846"/>
              <a:ext cx="408567" cy="40856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A07AFBB-A07A-42BC-952F-4968D2AAF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587" y="2792966"/>
              <a:ext cx="408567" cy="40856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3E7699C-8A27-4092-964C-00B80ACDC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055" y="3331335"/>
              <a:ext cx="408567" cy="40856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2D493BA-4D0B-4005-A633-6A000F12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056" y="3866859"/>
              <a:ext cx="408567" cy="40856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E90B556-7E51-4D9B-A57E-C9053285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057" y="4418294"/>
              <a:ext cx="408567" cy="40856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A1D2938-C33E-41B9-A12E-F1CEDDDCA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058" y="2300443"/>
              <a:ext cx="408567" cy="408567"/>
            </a:xfrm>
            <a:prstGeom prst="rect">
              <a:avLst/>
            </a:prstGeom>
          </p:spPr>
        </p:pic>
      </p:grpSp>
      <p:pic>
        <p:nvPicPr>
          <p:cNvPr id="34" name="Picture 14">
            <a:extLst>
              <a:ext uri="{FF2B5EF4-FFF2-40B4-BE49-F238E27FC236}">
                <a16:creationId xmlns:a16="http://schemas.microsoft.com/office/drawing/2014/main" id="{89B90582-6E35-4DFB-A9B3-14FD56D8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26453" y="2407322"/>
            <a:ext cx="2622591" cy="172862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B46477-F5EB-4EE0-80C5-AA1C745939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99533" y="5631788"/>
            <a:ext cx="585932" cy="1346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F99298-8CA5-46BF-829D-11958C4ACF6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73944" y="5972150"/>
            <a:ext cx="663129" cy="164261"/>
          </a:xfrm>
          <a:prstGeom prst="rect">
            <a:avLst/>
          </a:prstGeom>
        </p:spPr>
      </p:pic>
      <p:sp>
        <p:nvSpPr>
          <p:cNvPr id="35" name="제목 1">
            <a:extLst>
              <a:ext uri="{FF2B5EF4-FFF2-40B4-BE49-F238E27FC236}">
                <a16:creationId xmlns:a16="http://schemas.microsoft.com/office/drawing/2014/main" id="{D736A91A-B9F6-4682-BA3D-9A0C890D1C0C}"/>
              </a:ext>
            </a:extLst>
          </p:cNvPr>
          <p:cNvSpPr txBox="1">
            <a:spLocks/>
          </p:cNvSpPr>
          <p:nvPr/>
        </p:nvSpPr>
        <p:spPr>
          <a:xfrm>
            <a:off x="271669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l"/>
            <a:r>
              <a:rPr lang="en-US" altLang="ko-KR" dirty="0"/>
              <a:t>Comment MENU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CF0151-C41E-43D4-8458-99D064CF8299}"/>
              </a:ext>
            </a:extLst>
          </p:cNvPr>
          <p:cNvSpPr txBox="1"/>
          <p:nvPr/>
        </p:nvSpPr>
        <p:spPr>
          <a:xfrm>
            <a:off x="281739" y="6293370"/>
            <a:ext cx="7164388" cy="234286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050" b="0" dirty="0"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sz="1050" b="0" dirty="0">
                <a:latin typeface="맑은 고딕" pitchFamily="50" charset="-127"/>
                <a:ea typeface="맑은 고딕" pitchFamily="50" charset="-127"/>
              </a:rPr>
              <a:t>현재의 </a:t>
            </a:r>
            <a:r>
              <a:rPr lang="en-US" altLang="ko-KR" sz="1050" b="0" dirty="0">
                <a:latin typeface="맑은 고딕" pitchFamily="50" charset="-127"/>
                <a:ea typeface="맑은 고딕" pitchFamily="50" charset="-127"/>
              </a:rPr>
              <a:t>Comment</a:t>
            </a:r>
            <a:r>
              <a:rPr lang="ko-KR" altLang="en-US" sz="1050" dirty="0">
                <a:latin typeface="맑은 고딕" pitchFamily="50" charset="-127"/>
                <a:ea typeface="맑은 고딕" pitchFamily="50" charset="-127"/>
              </a:rPr>
              <a:t> 기능으로 작도</a:t>
            </a:r>
            <a:r>
              <a:rPr lang="ko-KR" altLang="en-US" sz="1050" b="0" dirty="0">
                <a:latin typeface="맑은 고딕" pitchFamily="50" charset="-127"/>
                <a:ea typeface="맑은 고딕" pitchFamily="50" charset="-127"/>
              </a:rPr>
              <a:t> 완료 후 </a:t>
            </a:r>
            <a:r>
              <a:rPr lang="en-US" altLang="ko-KR" sz="1050" b="0" dirty="0">
                <a:latin typeface="맑은 고딕" pitchFamily="50" charset="-127"/>
                <a:ea typeface="맑은 고딕" pitchFamily="50" charset="-127"/>
              </a:rPr>
              <a:t>‘ESC’</a:t>
            </a:r>
            <a:r>
              <a:rPr lang="ko-KR" altLang="en-US" sz="1050" b="0" dirty="0">
                <a:latin typeface="맑은 고딕" pitchFamily="50" charset="-127"/>
                <a:ea typeface="맑은 고딕" pitchFamily="50" charset="-127"/>
              </a:rPr>
              <a:t>를 누르면 현재의 작도 모드는 해제 되고 </a:t>
            </a:r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‘Selection’ </a:t>
            </a:r>
            <a:r>
              <a:rPr lang="ko-KR" altLang="en-US" sz="1050" dirty="0">
                <a:latin typeface="맑은 고딕" pitchFamily="50" charset="-127"/>
                <a:ea typeface="맑은 고딕" pitchFamily="50" charset="-127"/>
              </a:rPr>
              <a:t>모드로 자동 전환</a:t>
            </a:r>
            <a:endParaRPr lang="ko-KR" altLang="en-US" sz="1050" b="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ACDF21E-37E1-418E-A562-DADB26245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69" y="1166439"/>
            <a:ext cx="9366827" cy="838565"/>
          </a:xfrm>
          <a:prstGeom prst="rect">
            <a:avLst/>
          </a:prstGeom>
        </p:spPr>
      </p:pic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273000" y="505223"/>
            <a:ext cx="9360000" cy="3189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ko-KR" altLang="en-US" sz="1400" b="1" dirty="0"/>
              <a:t>도형</a:t>
            </a:r>
            <a:r>
              <a:rPr lang="en-US" altLang="ko-KR" sz="1400" b="1" dirty="0"/>
              <a:t>) Cloud / Shape </a:t>
            </a:r>
            <a:r>
              <a:rPr lang="ko-KR" altLang="en-US" sz="1400" b="1" dirty="0"/>
              <a:t>도형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그리기 기능 </a:t>
            </a:r>
          </a:p>
        </p:txBody>
      </p:sp>
      <p:graphicFrame>
        <p:nvGraphicFramePr>
          <p:cNvPr id="6" name="내용 개체 틀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261643"/>
              </p:ext>
            </p:extLst>
          </p:nvPr>
        </p:nvGraphicFramePr>
        <p:xfrm>
          <a:off x="5514976" y="2492896"/>
          <a:ext cx="4082540" cy="2905742"/>
        </p:xfrm>
        <a:graphic>
          <a:graphicData uri="http://schemas.openxmlformats.org/drawingml/2006/table">
            <a:tbl>
              <a:tblPr firstRow="1" firstCol="1" bandRow="1"/>
              <a:tblGrid>
                <a:gridCol w="84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70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구분</a:t>
                      </a:r>
                      <a:endParaRPr lang="ko-KR" sz="1000" kern="0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/>
                        <a:cs typeface="굴림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기능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내용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034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ko-KR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Cloud(</a:t>
                      </a:r>
                      <a:r>
                        <a:rPr lang="en-US" altLang="ko-KR" sz="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Type:Polygon</a:t>
                      </a:r>
                      <a:r>
                        <a:rPr lang="en-US" altLang="ko-KR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자유형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Cloud(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마지막으로 끝낼 때는 마우스 오른쪽 버튼을 눌러 완성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26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Cloud(</a:t>
                      </a:r>
                      <a:r>
                        <a:rPr lang="en-US" altLang="ko-KR" sz="800" kern="100" dirty="0" err="1">
                          <a:effectLst/>
                          <a:latin typeface="+mn-lt"/>
                          <a:ea typeface="+mn-ea"/>
                          <a:cs typeface="Times New Roman"/>
                        </a:rPr>
                        <a:t>Type:Rectangle</a:t>
                      </a: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사각형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Cloud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126">
                <a:tc>
                  <a:txBody>
                    <a:bodyPr/>
                    <a:lstStyle/>
                    <a:p>
                      <a:endParaRPr lang="ko-KR" altLang="en-US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Rectangle</a:t>
                      </a:r>
                      <a:endParaRPr lang="ko-KR" altLang="en-US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사각형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126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Triangle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삼각형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126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Circle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원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126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Polygon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다각형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126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Fill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Cloud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와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Shape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의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Fill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속성 부여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126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Hatch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Cloud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와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Shape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의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Hatch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속성 부여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126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Opacity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모든 마크 업의 투명도 조절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1" name="그룹 10"/>
          <p:cNvGrpSpPr/>
          <p:nvPr/>
        </p:nvGrpSpPr>
        <p:grpSpPr>
          <a:xfrm>
            <a:off x="272988" y="5445125"/>
            <a:ext cx="9341814" cy="1008211"/>
            <a:chOff x="395796" y="5580506"/>
            <a:chExt cx="9289032" cy="900103"/>
          </a:xfrm>
        </p:grpSpPr>
        <p:sp>
          <p:nvSpPr>
            <p:cNvPr id="12" name="직사각형 11"/>
            <p:cNvSpPr/>
            <p:nvPr/>
          </p:nvSpPr>
          <p:spPr bwMode="auto">
            <a:xfrm>
              <a:off x="863848" y="5580506"/>
              <a:ext cx="8820980" cy="9001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36000" bIns="36000" rtlCol="0" anchor="ctr"/>
            <a:lstStyle/>
            <a:p>
              <a:pPr marL="171450" indent="-171450" latinLnBrk="0">
                <a:buFont typeface="Arial" charset="0"/>
                <a:buChar char="•"/>
              </a:pP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클라우드 및 다각형 도형들은 자유롭게 그리다가 마지막 완성 시점에 오른쪽 마우스 클릭을 누르면 완성됨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71450" indent="-171450" latinLnBrk="0">
                <a:buFont typeface="Arial" charset="0"/>
                <a:buChar char="•"/>
              </a:pPr>
              <a:r>
                <a:rPr lang="ko-KR" altLang="en-US" sz="1200" dirty="0">
                  <a:latin typeface="맑은 고딕" pitchFamily="50" charset="-127"/>
                </a:rPr>
                <a:t>현재의 </a:t>
              </a:r>
              <a:r>
                <a:rPr lang="en-US" altLang="ko-KR" sz="1200" dirty="0">
                  <a:latin typeface="맑은 고딕" pitchFamily="50" charset="-127"/>
                </a:rPr>
                <a:t>Comment</a:t>
              </a:r>
              <a:r>
                <a:rPr lang="ko-KR" altLang="en-US" sz="1200" dirty="0">
                  <a:latin typeface="맑은 고딕" pitchFamily="50" charset="-127"/>
                </a:rPr>
                <a:t> 기능으로 작도 완료 후 </a:t>
              </a:r>
              <a:r>
                <a:rPr lang="en-US" altLang="ko-KR" sz="1200" dirty="0">
                  <a:latin typeface="맑은 고딕" pitchFamily="50" charset="-127"/>
                </a:rPr>
                <a:t>‘ESC’</a:t>
              </a:r>
              <a:r>
                <a:rPr lang="ko-KR" altLang="en-US" sz="1200" dirty="0">
                  <a:latin typeface="맑은 고딕" pitchFamily="50" charset="-127"/>
                </a:rPr>
                <a:t>를 누르면 현재의 작도 모드는 해제 되고 </a:t>
              </a:r>
              <a:r>
                <a:rPr lang="en-US" altLang="ko-KR" sz="1200" dirty="0">
                  <a:latin typeface="맑은 고딕" pitchFamily="50" charset="-127"/>
                </a:rPr>
                <a:t>‘Selection’ </a:t>
              </a:r>
              <a:r>
                <a:rPr lang="ko-KR" altLang="en-US" sz="1200" dirty="0">
                  <a:latin typeface="맑은 고딕" pitchFamily="50" charset="-127"/>
                </a:rPr>
                <a:t>모드로 자동 전환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 bwMode="auto">
            <a:xfrm>
              <a:off x="395796" y="5580509"/>
              <a:ext cx="468052" cy="9001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설명</a:t>
              </a: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295" y="2696322"/>
            <a:ext cx="2015724" cy="132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336296" y="2626263"/>
            <a:ext cx="24070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/>
              <a:t>두 점을 이용하는 사각형 그리기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582959" y="2626263"/>
            <a:ext cx="13007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/>
              <a:t>도형 속성 변경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431828" y="3949833"/>
            <a:ext cx="1116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/>
              <a:t>삼각형 그리기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6058" y="4200028"/>
            <a:ext cx="2200858" cy="99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직사각형 28"/>
          <p:cNvSpPr/>
          <p:nvPr/>
        </p:nvSpPr>
        <p:spPr>
          <a:xfrm>
            <a:off x="1892661" y="3967485"/>
            <a:ext cx="29235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 err="1"/>
              <a:t>클라우드</a:t>
            </a:r>
            <a:r>
              <a:rPr lang="ko-KR" altLang="en-US" sz="1100" dirty="0"/>
              <a:t> 그리기</a:t>
            </a:r>
            <a:r>
              <a:rPr lang="en-US" altLang="ko-KR" sz="1100" dirty="0"/>
              <a:t> (</a:t>
            </a:r>
            <a:r>
              <a:rPr lang="ko-KR" altLang="en-US" sz="1100" dirty="0"/>
              <a:t>오른쪽 버튼으로 완성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  <p:sp>
        <p:nvSpPr>
          <p:cNvPr id="34" name="직사각형 33"/>
          <p:cNvSpPr/>
          <p:nvPr/>
        </p:nvSpPr>
        <p:spPr bwMode="auto">
          <a:xfrm>
            <a:off x="272480" y="2492896"/>
            <a:ext cx="5004556" cy="2880792"/>
          </a:xfrm>
          <a:prstGeom prst="rect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5" name="직선 화살표 연결선 34"/>
          <p:cNvCxnSpPr>
            <a:cxnSpLocks/>
          </p:cNvCxnSpPr>
          <p:nvPr/>
        </p:nvCxnSpPr>
        <p:spPr>
          <a:xfrm>
            <a:off x="650240" y="3025811"/>
            <a:ext cx="1443251" cy="665797"/>
          </a:xfrm>
          <a:prstGeom prst="straightConnector1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  <a:prstDash val="lg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>
            <a:cxnSpLocks/>
          </p:cNvCxnSpPr>
          <p:nvPr/>
        </p:nvCxnSpPr>
        <p:spPr>
          <a:xfrm flipH="1">
            <a:off x="2097251" y="4382848"/>
            <a:ext cx="108741" cy="232493"/>
          </a:xfrm>
          <a:prstGeom prst="straightConnector1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  <a:prstDash val="lg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>
            <a:cxnSpLocks/>
          </p:cNvCxnSpPr>
          <p:nvPr/>
        </p:nvCxnSpPr>
        <p:spPr>
          <a:xfrm>
            <a:off x="2067337" y="4977330"/>
            <a:ext cx="197658" cy="162908"/>
          </a:xfrm>
          <a:prstGeom prst="straightConnector1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  <a:prstDash val="lg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>
            <a:cxnSpLocks/>
          </p:cNvCxnSpPr>
          <p:nvPr/>
        </p:nvCxnSpPr>
        <p:spPr>
          <a:xfrm>
            <a:off x="2500114" y="5144592"/>
            <a:ext cx="243277" cy="0"/>
          </a:xfrm>
          <a:prstGeom prst="straightConnector1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  <a:prstDash val="lg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8" y="4200028"/>
            <a:ext cx="815968" cy="96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직선 화살표 연결선 47"/>
          <p:cNvCxnSpPr>
            <a:cxnSpLocks/>
          </p:cNvCxnSpPr>
          <p:nvPr/>
        </p:nvCxnSpPr>
        <p:spPr>
          <a:xfrm flipH="1">
            <a:off x="585248" y="4351749"/>
            <a:ext cx="183334" cy="527184"/>
          </a:xfrm>
          <a:prstGeom prst="straightConnector1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  <a:prstDash val="lg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>
            <a:cxnSpLocks/>
          </p:cNvCxnSpPr>
          <p:nvPr/>
        </p:nvCxnSpPr>
        <p:spPr>
          <a:xfrm flipV="1">
            <a:off x="834421" y="4929284"/>
            <a:ext cx="310939" cy="169064"/>
          </a:xfrm>
          <a:prstGeom prst="straightConnector1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  <a:prstDash val="lg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cxnSpLocks/>
          </p:cNvCxnSpPr>
          <p:nvPr/>
        </p:nvCxnSpPr>
        <p:spPr>
          <a:xfrm flipH="1" flipV="1">
            <a:off x="1033560" y="4254792"/>
            <a:ext cx="218800" cy="324515"/>
          </a:xfrm>
          <a:prstGeom prst="straightConnector1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  <a:prstDash val="lg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C8D631C6-FC47-4AEB-A4B3-B8B7C1B64B98}"/>
              </a:ext>
            </a:extLst>
          </p:cNvPr>
          <p:cNvSpPr/>
          <p:nvPr/>
        </p:nvSpPr>
        <p:spPr bwMode="auto">
          <a:xfrm>
            <a:off x="2692359" y="1463685"/>
            <a:ext cx="1141409" cy="53940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C421E0-4C55-4E73-9D8A-03573BF0B551}"/>
              </a:ext>
            </a:extLst>
          </p:cNvPr>
          <p:cNvGrpSpPr/>
          <p:nvPr/>
        </p:nvGrpSpPr>
        <p:grpSpPr>
          <a:xfrm>
            <a:off x="5590915" y="2698083"/>
            <a:ext cx="695325" cy="2690440"/>
            <a:chOff x="5590915" y="2171145"/>
            <a:chExt cx="695325" cy="3192211"/>
          </a:xfrm>
        </p:grpSpPr>
        <p:grpSp>
          <p:nvGrpSpPr>
            <p:cNvPr id="39" name="그룹 38"/>
            <p:cNvGrpSpPr/>
            <p:nvPr/>
          </p:nvGrpSpPr>
          <p:grpSpPr>
            <a:xfrm>
              <a:off x="5590915" y="4365105"/>
              <a:ext cx="695325" cy="998251"/>
              <a:chOff x="5133020" y="4331560"/>
              <a:chExt cx="695325" cy="981589"/>
            </a:xfrm>
          </p:grpSpPr>
          <p:pic>
            <p:nvPicPr>
              <p:cNvPr id="10254" name="Picture 1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64659" y="4331560"/>
                <a:ext cx="371475" cy="19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5" name="Picture 1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78363" y="4720994"/>
                <a:ext cx="55245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6" name="Picture 1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33020" y="5075024"/>
                <a:ext cx="695325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7F20F6-6BFC-4A3D-95E3-7FBAA8DB4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001" y="3603670"/>
              <a:ext cx="336602" cy="33660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1B8F77-66E5-4835-92FB-46F18C0A2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001" y="2171145"/>
              <a:ext cx="336602" cy="33660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1844F37-9501-4DBC-8F51-0FCF958B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001" y="2515485"/>
              <a:ext cx="336602" cy="33660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D1EF22-6BC3-4B96-9488-0FF41F3F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001" y="3957651"/>
              <a:ext cx="336602" cy="33660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36AC44F-F29C-449B-930C-0340A83D7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001" y="2873685"/>
              <a:ext cx="336602" cy="33660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2FF14F6-38C6-47D4-9569-372607F9D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001" y="3227666"/>
              <a:ext cx="336602" cy="33660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AC17793-AD53-43D3-BE04-5139DD571A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92360" y="2941099"/>
            <a:ext cx="1876425" cy="838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40" name="제목 1">
            <a:extLst>
              <a:ext uri="{FF2B5EF4-FFF2-40B4-BE49-F238E27FC236}">
                <a16:creationId xmlns:a16="http://schemas.microsoft.com/office/drawing/2014/main" id="{F0696721-8F81-4015-8118-0CF96B0AA39C}"/>
              </a:ext>
            </a:extLst>
          </p:cNvPr>
          <p:cNvSpPr txBox="1">
            <a:spLocks/>
          </p:cNvSpPr>
          <p:nvPr/>
        </p:nvSpPr>
        <p:spPr>
          <a:xfrm>
            <a:off x="7544047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r"/>
            <a:r>
              <a:rPr lang="en-US" altLang="ko-KR"/>
              <a:t>COMMENT</a:t>
            </a:r>
            <a:endParaRPr lang="en-US" dirty="0"/>
          </a:p>
        </p:txBody>
      </p:sp>
      <p:sp>
        <p:nvSpPr>
          <p:cNvPr id="43" name="제목 1">
            <a:extLst>
              <a:ext uri="{FF2B5EF4-FFF2-40B4-BE49-F238E27FC236}">
                <a16:creationId xmlns:a16="http://schemas.microsoft.com/office/drawing/2014/main" id="{8636488C-B96D-48D8-A80A-3471944C4414}"/>
              </a:ext>
            </a:extLst>
          </p:cNvPr>
          <p:cNvSpPr txBox="1">
            <a:spLocks/>
          </p:cNvSpPr>
          <p:nvPr/>
        </p:nvSpPr>
        <p:spPr>
          <a:xfrm>
            <a:off x="271669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l"/>
            <a:r>
              <a:rPr lang="en-US" altLang="ko-KR" dirty="0"/>
              <a:t>Comment MENU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78C5F298-08E2-4C73-A638-DCA95E8E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69" y="1166439"/>
            <a:ext cx="9366827" cy="838565"/>
          </a:xfrm>
          <a:prstGeom prst="rect">
            <a:avLst/>
          </a:prstGeom>
        </p:spPr>
      </p:pic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273000" y="505223"/>
            <a:ext cx="9360000" cy="3197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sz="1400" b="1" dirty="0"/>
              <a:t>Text) Textbox </a:t>
            </a:r>
            <a:r>
              <a:rPr lang="ko-KR" altLang="en-US" sz="1400" b="1" dirty="0"/>
              <a:t>사용하여 글자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지시선 있는 </a:t>
            </a:r>
            <a:r>
              <a:rPr lang="en-US" altLang="ko-KR" sz="1400" b="1" dirty="0"/>
              <a:t>Text</a:t>
            </a:r>
            <a:r>
              <a:rPr lang="ko-KR" altLang="en-US" sz="1400" b="1" dirty="0"/>
              <a:t> 입력</a:t>
            </a:r>
          </a:p>
        </p:txBody>
      </p:sp>
      <p:graphicFrame>
        <p:nvGraphicFramePr>
          <p:cNvPr id="9" name="내용 개체 틀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801354"/>
              </p:ext>
            </p:extLst>
          </p:nvPr>
        </p:nvGraphicFramePr>
        <p:xfrm>
          <a:off x="5136095" y="2516949"/>
          <a:ext cx="4478197" cy="2856741"/>
        </p:xfrm>
        <a:graphic>
          <a:graphicData uri="http://schemas.openxmlformats.org/drawingml/2006/table">
            <a:tbl>
              <a:tblPr firstRow="1" firstCol="1" bandRow="1"/>
              <a:tblGrid>
                <a:gridCol w="545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207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구분</a:t>
                      </a:r>
                      <a:endParaRPr lang="ko-KR" sz="1000" kern="0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/>
                        <a:cs typeface="굴림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기능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내용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526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ko-KR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lang="ko-KR" altLang="en-US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일반 텍스트 입력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(Escape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또는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Tab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키로 종료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904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Text(Border))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테두리가 있는 텍스트 입력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526">
                <a:tc>
                  <a:txBody>
                    <a:bodyPr/>
                    <a:lstStyle/>
                    <a:p>
                      <a:endParaRPr lang="ko-KR" altLang="en-US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Text(Cloud)</a:t>
                      </a:r>
                      <a:endParaRPr lang="ko-KR" altLang="en-US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Cloud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형 테두리가 있는 텍스트 입력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526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Arrow Text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화살표와 결합한 텍스트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526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Arrow Text(Border)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화살표와 결합한 테두리가 있는 텍스트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526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Arrow text(Cloud)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화살표와 결합한 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Cloud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형 테두리가 있는 텍스트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0" name="그룹 9"/>
          <p:cNvGrpSpPr/>
          <p:nvPr/>
        </p:nvGrpSpPr>
        <p:grpSpPr>
          <a:xfrm>
            <a:off x="272480" y="5445125"/>
            <a:ext cx="9341814" cy="999479"/>
            <a:chOff x="395796" y="5580509"/>
            <a:chExt cx="9289032" cy="900100"/>
          </a:xfrm>
        </p:grpSpPr>
        <p:sp>
          <p:nvSpPr>
            <p:cNvPr id="11" name="직사각형 10"/>
            <p:cNvSpPr/>
            <p:nvPr/>
          </p:nvSpPr>
          <p:spPr bwMode="auto">
            <a:xfrm>
              <a:off x="863848" y="5580509"/>
              <a:ext cx="8820980" cy="9001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36000" bIns="36000" rtlCol="0" anchor="ctr"/>
            <a:lstStyle/>
            <a:p>
              <a:pPr marL="171450" indent="-171450" latinLnBrk="0">
                <a:buFont typeface="Arial" charset="0"/>
                <a:buChar char="•"/>
              </a:pP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Arrow Text 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컨트롤은 중간에 점을 이동할 수 있어서 꺾은 화살표로 표시 가능</a:t>
              </a:r>
              <a:endParaRPr lang="en-US" altLang="ko-KR" sz="1200" dirty="0"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 latinLnBrk="0">
                <a:buFont typeface="Arial" charset="0"/>
                <a:buChar char="•"/>
              </a:pP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Text 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수정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수정 대상 문자 박스를 클릭하면 노란 음영으로 바뀜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,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 여기서 더블 클릭하면 흰색 음영으로 변경되어 수정 가능함</a:t>
              </a:r>
              <a:endParaRPr lang="en-US" altLang="ko-KR" sz="1200" dirty="0"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 latinLnBrk="0">
                <a:buFont typeface="Arial" charset="0"/>
                <a:buChar char="•"/>
              </a:pPr>
              <a:r>
                <a:rPr lang="ko-KR" altLang="en-US" sz="1200" dirty="0">
                  <a:latin typeface="맑은 고딕" pitchFamily="50" charset="-127"/>
                </a:rPr>
                <a:t>현재의 </a:t>
              </a:r>
              <a:r>
                <a:rPr lang="en-US" altLang="ko-KR" sz="1200" dirty="0">
                  <a:latin typeface="맑은 고딕" pitchFamily="50" charset="-127"/>
                </a:rPr>
                <a:t>Comment</a:t>
              </a:r>
              <a:r>
                <a:rPr lang="ko-KR" altLang="en-US" sz="1200" dirty="0">
                  <a:latin typeface="맑은 고딕" pitchFamily="50" charset="-127"/>
                </a:rPr>
                <a:t> 기능으로 작도 완료 후 </a:t>
              </a:r>
              <a:r>
                <a:rPr lang="en-US" altLang="ko-KR" sz="1200" dirty="0">
                  <a:latin typeface="맑은 고딕" pitchFamily="50" charset="-127"/>
                </a:rPr>
                <a:t>‘ESC’</a:t>
              </a:r>
              <a:r>
                <a:rPr lang="ko-KR" altLang="en-US" sz="1200" dirty="0">
                  <a:latin typeface="맑은 고딕" pitchFamily="50" charset="-127"/>
                </a:rPr>
                <a:t>를 누르면 현재의 작도 모드는 해제 되고 </a:t>
              </a:r>
              <a:r>
                <a:rPr lang="en-US" altLang="ko-KR" sz="1200" dirty="0">
                  <a:latin typeface="맑은 고딕" pitchFamily="50" charset="-127"/>
                </a:rPr>
                <a:t>‘Selection’ </a:t>
              </a:r>
              <a:r>
                <a:rPr lang="ko-KR" altLang="en-US" sz="1200" dirty="0">
                  <a:latin typeface="맑은 고딕" pitchFamily="50" charset="-127"/>
                </a:rPr>
                <a:t>모드로 자동 전환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395796" y="5580509"/>
              <a:ext cx="468052" cy="9001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설명</a:t>
              </a:r>
            </a:p>
          </p:txBody>
        </p:sp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704" y="2944094"/>
            <a:ext cx="1754360" cy="80904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704" y="4221188"/>
            <a:ext cx="1754360" cy="900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3" name="직사각형 22"/>
          <p:cNvSpPr/>
          <p:nvPr/>
        </p:nvSpPr>
        <p:spPr>
          <a:xfrm>
            <a:off x="488504" y="2591426"/>
            <a:ext cx="9396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/>
              <a:t>텍스트 입력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488504" y="3869904"/>
            <a:ext cx="18854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/>
              <a:t>더블 클릭으로 텍스트 수정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2760" y="2971714"/>
            <a:ext cx="1805680" cy="78142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2720752" y="2591426"/>
            <a:ext cx="13708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/>
              <a:t>Arrow </a:t>
            </a:r>
            <a:r>
              <a:rPr lang="ko-KR" altLang="en-US" sz="1100" dirty="0"/>
              <a:t>텍스트 입력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2760" y="4221189"/>
            <a:ext cx="1753200" cy="89999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8" name="직사각형 27"/>
          <p:cNvSpPr/>
          <p:nvPr/>
        </p:nvSpPr>
        <p:spPr>
          <a:xfrm>
            <a:off x="2684748" y="3869904"/>
            <a:ext cx="12474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/>
              <a:t>Highlight </a:t>
            </a:r>
            <a:r>
              <a:rPr lang="ko-KR" altLang="en-US" sz="1100" dirty="0"/>
              <a:t>텍스트</a:t>
            </a:r>
          </a:p>
        </p:txBody>
      </p:sp>
      <p:sp>
        <p:nvSpPr>
          <p:cNvPr id="25" name="직사각형 24"/>
          <p:cNvSpPr/>
          <p:nvPr/>
        </p:nvSpPr>
        <p:spPr bwMode="auto">
          <a:xfrm>
            <a:off x="272480" y="2516950"/>
            <a:ext cx="4671191" cy="2856738"/>
          </a:xfrm>
          <a:prstGeom prst="rect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369FF9-B469-44CC-9851-E277FE83DF06}"/>
              </a:ext>
            </a:extLst>
          </p:cNvPr>
          <p:cNvSpPr/>
          <p:nvPr/>
        </p:nvSpPr>
        <p:spPr bwMode="auto">
          <a:xfrm>
            <a:off x="3841444" y="1449640"/>
            <a:ext cx="1003544" cy="56667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DF09CF-0200-4CFB-BC47-99C222DEF5EB}"/>
              </a:ext>
            </a:extLst>
          </p:cNvPr>
          <p:cNvGrpSpPr/>
          <p:nvPr/>
        </p:nvGrpSpPr>
        <p:grpSpPr>
          <a:xfrm>
            <a:off x="5202397" y="2853036"/>
            <a:ext cx="356870" cy="2432221"/>
            <a:chOff x="5202397" y="2449202"/>
            <a:chExt cx="356870" cy="28360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D76990-6B43-4400-8F98-8147AA610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327" y="4438490"/>
              <a:ext cx="353940" cy="35393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0EA751-D5AE-4719-B5A7-500CC2107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327" y="4931319"/>
              <a:ext cx="353940" cy="35393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8BFE3B4-4BFD-44B8-9CBB-CBD055120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397" y="2449202"/>
              <a:ext cx="353940" cy="35393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F003A53-EF67-4D87-99E7-B335353F5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397" y="2933328"/>
              <a:ext cx="353940" cy="35393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F01D07-9ED4-4A19-BF6E-B7C15D73D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397" y="3475515"/>
              <a:ext cx="353940" cy="35393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4B5EDE-81FA-47D5-8FFF-E183B2F49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397" y="3945662"/>
              <a:ext cx="353940" cy="353938"/>
            </a:xfrm>
            <a:prstGeom prst="rect">
              <a:avLst/>
            </a:prstGeom>
          </p:spPr>
        </p:pic>
      </p:grpSp>
      <p:sp>
        <p:nvSpPr>
          <p:cNvPr id="27" name="제목 1">
            <a:extLst>
              <a:ext uri="{FF2B5EF4-FFF2-40B4-BE49-F238E27FC236}">
                <a16:creationId xmlns:a16="http://schemas.microsoft.com/office/drawing/2014/main" id="{E8CB30DD-F3CD-4329-84B9-0478DC5445F0}"/>
              </a:ext>
            </a:extLst>
          </p:cNvPr>
          <p:cNvSpPr txBox="1">
            <a:spLocks/>
          </p:cNvSpPr>
          <p:nvPr/>
        </p:nvSpPr>
        <p:spPr>
          <a:xfrm>
            <a:off x="7544047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r"/>
            <a:r>
              <a:rPr lang="en-US" altLang="ko-KR"/>
              <a:t>COMMENT</a:t>
            </a:r>
            <a:endParaRPr lang="en-US" dirty="0"/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DAD55133-DE3D-4D9F-A4A8-BB55FA204A3F}"/>
              </a:ext>
            </a:extLst>
          </p:cNvPr>
          <p:cNvSpPr txBox="1">
            <a:spLocks/>
          </p:cNvSpPr>
          <p:nvPr/>
        </p:nvSpPr>
        <p:spPr>
          <a:xfrm>
            <a:off x="271669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l"/>
            <a:r>
              <a:rPr lang="en-US" altLang="ko-KR" dirty="0"/>
              <a:t>Comment MENU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273000" y="505223"/>
            <a:ext cx="9360000" cy="3197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sz="1400" b="1" dirty="0"/>
              <a:t>Pen)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Pen</a:t>
            </a:r>
            <a:r>
              <a:rPr lang="ko-KR" altLang="en-US" sz="1400" b="1" dirty="0"/>
              <a:t>은 자유롭게 </a:t>
            </a:r>
            <a:r>
              <a:rPr lang="en-US" altLang="ko-KR" sz="1400" b="1" dirty="0"/>
              <a:t>Comment</a:t>
            </a:r>
            <a:r>
              <a:rPr lang="ko-KR" altLang="en-US" sz="1400" b="1" dirty="0"/>
              <a:t> 함</a:t>
            </a:r>
          </a:p>
        </p:txBody>
      </p:sp>
      <p:graphicFrame>
        <p:nvGraphicFramePr>
          <p:cNvPr id="6" name="내용 개체 틀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529974"/>
              </p:ext>
            </p:extLst>
          </p:nvPr>
        </p:nvGraphicFramePr>
        <p:xfrm>
          <a:off x="5061012" y="2153927"/>
          <a:ext cx="4554001" cy="1042271"/>
        </p:xfrm>
        <a:graphic>
          <a:graphicData uri="http://schemas.openxmlformats.org/drawingml/2006/table">
            <a:tbl>
              <a:tblPr firstRow="1" firstCol="1" bandRow="1"/>
              <a:tblGrid>
                <a:gridCol w="5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0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891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구분</a:t>
                      </a:r>
                      <a:endParaRPr lang="ko-KR" sz="1000" kern="0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/>
                        <a:cs typeface="굴림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기능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내용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38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ko-KR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</a:t>
                      </a:r>
                      <a:endParaRPr lang="ko-KR" altLang="en-US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자유 그리기 기능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273199" y="5445125"/>
            <a:ext cx="9341814" cy="1001847"/>
            <a:chOff x="395796" y="5580509"/>
            <a:chExt cx="9289032" cy="900100"/>
          </a:xfrm>
        </p:grpSpPr>
        <p:sp>
          <p:nvSpPr>
            <p:cNvPr id="9" name="직사각형 8"/>
            <p:cNvSpPr/>
            <p:nvPr/>
          </p:nvSpPr>
          <p:spPr bwMode="auto">
            <a:xfrm>
              <a:off x="863848" y="5580509"/>
              <a:ext cx="8820980" cy="9001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36000" bIns="36000" rtlCol="0" anchor="ctr"/>
            <a:lstStyle/>
            <a:p>
              <a:pPr marL="171450" indent="-171450" latinLnBrk="0">
                <a:buFont typeface="Arial" charset="0"/>
                <a:buChar char="•"/>
              </a:pP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기본적으로 제공되는 컨트롤 외에 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Pen 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을 이용하면 자유롭게 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Comment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 할 수 있음</a:t>
              </a:r>
              <a:endParaRPr lang="en-US" altLang="ko-KR" sz="1200" dirty="0"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 latinLnBrk="0">
                <a:buFont typeface="Arial" charset="0"/>
                <a:buChar char="•"/>
              </a:pPr>
              <a:r>
                <a:rPr lang="ko-KR" altLang="en-US" sz="1200" dirty="0">
                  <a:latin typeface="맑은 고딕" pitchFamily="50" charset="-127"/>
                </a:rPr>
                <a:t>현재의 </a:t>
              </a:r>
              <a:r>
                <a:rPr lang="en-US" altLang="ko-KR" sz="1200" dirty="0">
                  <a:latin typeface="맑은 고딕" pitchFamily="50" charset="-127"/>
                </a:rPr>
                <a:t>Comment</a:t>
              </a:r>
              <a:r>
                <a:rPr lang="ko-KR" altLang="en-US" sz="1200" dirty="0">
                  <a:latin typeface="맑은 고딕" pitchFamily="50" charset="-127"/>
                </a:rPr>
                <a:t> 기능으로 작도 완료 후 </a:t>
              </a:r>
              <a:r>
                <a:rPr lang="en-US" altLang="ko-KR" sz="1200" dirty="0">
                  <a:latin typeface="맑은 고딕" pitchFamily="50" charset="-127"/>
                </a:rPr>
                <a:t>‘ESC’</a:t>
              </a:r>
              <a:r>
                <a:rPr lang="ko-KR" altLang="en-US" sz="1200" dirty="0">
                  <a:latin typeface="맑은 고딕" pitchFamily="50" charset="-127"/>
                </a:rPr>
                <a:t>를 누르면 현재의 작도 모드는 해제 되고 </a:t>
              </a:r>
              <a:r>
                <a:rPr lang="en-US" altLang="ko-KR" sz="1200" dirty="0">
                  <a:latin typeface="맑은 고딕" pitchFamily="50" charset="-127"/>
                </a:rPr>
                <a:t>‘Selection’ </a:t>
              </a:r>
              <a:r>
                <a:rPr lang="ko-KR" altLang="en-US" sz="1200" dirty="0">
                  <a:latin typeface="맑은 고딕" pitchFamily="50" charset="-127"/>
                </a:rPr>
                <a:t>모드로 자동 전환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395796" y="5580509"/>
              <a:ext cx="468052" cy="9001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설명</a:t>
              </a:r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516" y="2528900"/>
            <a:ext cx="3418705" cy="1247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488504" y="2168860"/>
            <a:ext cx="14173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/>
              <a:t>Pen </a:t>
            </a:r>
            <a:r>
              <a:rPr lang="ko-KR" altLang="en-US" sz="1100" dirty="0"/>
              <a:t>으로 그린 그림</a:t>
            </a: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862" y="4185084"/>
            <a:ext cx="1764196" cy="10081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488504" y="3861048"/>
            <a:ext cx="17459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/>
              <a:t>Selection</a:t>
            </a:r>
            <a:r>
              <a:rPr lang="ko-KR" altLang="en-US" sz="1100" dirty="0"/>
              <a:t>으로 영역 잡기</a:t>
            </a:r>
          </a:p>
        </p:txBody>
      </p:sp>
      <p:sp>
        <p:nvSpPr>
          <p:cNvPr id="21" name="직사각형 20"/>
          <p:cNvSpPr/>
          <p:nvPr/>
        </p:nvSpPr>
        <p:spPr bwMode="auto">
          <a:xfrm>
            <a:off x="272480" y="2147428"/>
            <a:ext cx="4671191" cy="3226260"/>
          </a:xfrm>
          <a:prstGeom prst="rect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3B5976-D533-4B86-B5A2-DFFB8651E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69" y="1166439"/>
            <a:ext cx="9366827" cy="838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DA81BD-FEF4-4392-889D-00C4223E7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877" y="2646654"/>
            <a:ext cx="295275" cy="457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46EDFB0-F8A8-4E63-88B7-5F7E23157A80}"/>
              </a:ext>
            </a:extLst>
          </p:cNvPr>
          <p:cNvSpPr/>
          <p:nvPr/>
        </p:nvSpPr>
        <p:spPr bwMode="auto">
          <a:xfrm>
            <a:off x="5619910" y="1458029"/>
            <a:ext cx="260773" cy="53855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803E2430-D86E-4F59-A87E-D85022C5877D}"/>
              </a:ext>
            </a:extLst>
          </p:cNvPr>
          <p:cNvSpPr txBox="1">
            <a:spLocks/>
          </p:cNvSpPr>
          <p:nvPr/>
        </p:nvSpPr>
        <p:spPr>
          <a:xfrm>
            <a:off x="7544047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r"/>
            <a:r>
              <a:rPr lang="en-US" altLang="ko-KR"/>
              <a:t>COMMENT</a:t>
            </a:r>
            <a:endParaRPr lang="en-US" dirty="0"/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7613162D-08AB-4EED-9166-401079E184AF}"/>
              </a:ext>
            </a:extLst>
          </p:cNvPr>
          <p:cNvSpPr txBox="1">
            <a:spLocks/>
          </p:cNvSpPr>
          <p:nvPr/>
        </p:nvSpPr>
        <p:spPr>
          <a:xfrm>
            <a:off x="271669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l"/>
            <a:r>
              <a:rPr lang="en-US" altLang="ko-KR" dirty="0"/>
              <a:t>Comment MENU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705F58-E951-4AFD-8271-51E5467ED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501" y="4200026"/>
            <a:ext cx="2200275" cy="11144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571C70F-BC1F-4444-9FBB-3B5E24F69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69" y="1166439"/>
            <a:ext cx="9366827" cy="838565"/>
          </a:xfrm>
          <a:prstGeom prst="rect">
            <a:avLst/>
          </a:prstGeom>
        </p:spPr>
      </p:pic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273000" y="505223"/>
            <a:ext cx="9360000" cy="3197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sz="1400" b="1" dirty="0"/>
              <a:t>Approval Stamp)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Originator</a:t>
            </a:r>
            <a:r>
              <a:rPr lang="ko-KR" altLang="en-US" sz="1400" b="1" dirty="0"/>
              <a:t>가 자주 사용하는 도구로 승인 관련 </a:t>
            </a:r>
            <a:r>
              <a:rPr lang="en-US" altLang="ko-KR" sz="1400" b="1" dirty="0"/>
              <a:t>Comment Symbol</a:t>
            </a:r>
            <a:r>
              <a:rPr lang="ko-KR" altLang="en-US" sz="1400" b="1" dirty="0"/>
              <a:t> 모음</a:t>
            </a:r>
          </a:p>
        </p:txBody>
      </p:sp>
      <p:graphicFrame>
        <p:nvGraphicFramePr>
          <p:cNvPr id="7" name="내용 개체 틀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731177"/>
              </p:ext>
            </p:extLst>
          </p:nvPr>
        </p:nvGraphicFramePr>
        <p:xfrm>
          <a:off x="5545727" y="2225004"/>
          <a:ext cx="4069286" cy="3148686"/>
        </p:xfrm>
        <a:graphic>
          <a:graphicData uri="http://schemas.openxmlformats.org/drawingml/2006/table">
            <a:tbl>
              <a:tblPr firstRow="1" firstCol="1" bandRow="1"/>
              <a:tblGrid>
                <a:gridCol w="495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146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구분</a:t>
                      </a:r>
                      <a:endParaRPr lang="ko-KR" sz="1000" kern="0" dirty="0">
                        <a:solidFill>
                          <a:srgbClr val="000000"/>
                        </a:solidFill>
                        <a:effectLst/>
                        <a:latin typeface="+mn-lt"/>
                        <a:ea typeface="맑은 고딕"/>
                        <a:cs typeface="굴림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기능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/>
                          <a:cs typeface="굴림"/>
                        </a:rPr>
                        <a:t>내용</a:t>
                      </a:r>
                      <a:endParaRPr lang="ko-KR" sz="10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2467" marR="24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22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altLang="ko-KR" sz="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Rectangle Mark</a:t>
                      </a:r>
                      <a:endParaRPr lang="ko-KR" altLang="en-US" sz="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VP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의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Result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항목을 표시할 때 쓰이는 사각심볼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시작점과 끝점으로 구현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22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alt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Check Mark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VP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의 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Result 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항목을 표시할 때 쓰이는 체크심볼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시작점과 끝점으로 구현</a:t>
                      </a:r>
                      <a:r>
                        <a:rPr lang="en-US" altLang="ko-K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220">
                <a:tc>
                  <a:txBody>
                    <a:bodyPr/>
                    <a:lstStyle/>
                    <a:p>
                      <a:endParaRPr lang="ko-KR" altLang="en-US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800" dirty="0"/>
                        <a:t>Date</a:t>
                      </a:r>
                      <a:endParaRPr lang="ko-KR" altLang="en-US" sz="8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당일 날짜를 표시하며 더블 클릭 시 다른 날짜로 변경 가능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22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>
                          <a:effectLst/>
                          <a:latin typeface="+mn-lt"/>
                          <a:ea typeface="+mn-ea"/>
                          <a:cs typeface="Times New Roman"/>
                        </a:rPr>
                        <a:t>Sign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서명이 등록된 경우 본인의 서명이 자동 선택됨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22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Image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이미치파일 첨부 가능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(4MB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이하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22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+mn-ea"/>
                          <a:cs typeface="Times New Roman"/>
                        </a:rPr>
                        <a:t>Stamp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승인 스탬프</a:t>
                      </a: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(Customize)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220">
                <a:tc>
                  <a:txBody>
                    <a:bodyPr/>
                    <a:lstStyle/>
                    <a:p>
                      <a:pPr algn="ctr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Batch</a:t>
                      </a:r>
                      <a:endParaRPr lang="ko-KR" sz="800" kern="100" dirty="0"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Rectangle Mark -&gt; Sign -&gt; Date </a:t>
                      </a:r>
                      <a:r>
                        <a:rPr lang="ko-KR" altLang="en-US" sz="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순서 대로 생성</a:t>
                      </a:r>
                      <a:endParaRPr lang="ko-KR" sz="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071345"/>
                  </a:ext>
                </a:extLst>
              </a:tr>
            </a:tbl>
          </a:graphicData>
        </a:graphic>
      </p:graphicFrame>
      <p:grpSp>
        <p:nvGrpSpPr>
          <p:cNvPr id="9" name="그룹 8"/>
          <p:cNvGrpSpPr/>
          <p:nvPr/>
        </p:nvGrpSpPr>
        <p:grpSpPr>
          <a:xfrm>
            <a:off x="273199" y="5445125"/>
            <a:ext cx="9341814" cy="1008211"/>
            <a:chOff x="395796" y="5580509"/>
            <a:chExt cx="9289032" cy="900100"/>
          </a:xfrm>
        </p:grpSpPr>
        <p:sp>
          <p:nvSpPr>
            <p:cNvPr id="10" name="직사각형 9"/>
            <p:cNvSpPr/>
            <p:nvPr/>
          </p:nvSpPr>
          <p:spPr bwMode="auto">
            <a:xfrm>
              <a:off x="863848" y="5580509"/>
              <a:ext cx="8820980" cy="9001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36000" bIns="36000" rtlCol="0" anchor="ctr"/>
            <a:lstStyle/>
            <a:p>
              <a:pPr marL="171450" indent="-171450" latinLnBrk="0">
                <a:buFont typeface="Arial" charset="0"/>
                <a:buChar char="•"/>
              </a:pP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Originator 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혹은 승인 관련 담당자가 자주 사용하는 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Comment 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옵션임</a:t>
              </a:r>
              <a:endParaRPr lang="en-US" altLang="ko-KR" sz="1200" dirty="0">
                <a:latin typeface="맑은 고딕" pitchFamily="50" charset="-127"/>
                <a:ea typeface="맑은 고딕" pitchFamily="50" charset="-127"/>
              </a:endParaRPr>
            </a:p>
            <a:p>
              <a:pPr marL="171450" indent="-171450" latinLnBrk="0">
                <a:buFont typeface="Arial" charset="0"/>
                <a:buChar char="•"/>
              </a:pPr>
              <a:r>
                <a:rPr lang="ko-KR" altLang="en-US" sz="1200" dirty="0">
                  <a:latin typeface="맑은 고딕" pitchFamily="50" charset="-127"/>
                </a:rPr>
                <a:t>현재의 </a:t>
              </a:r>
              <a:r>
                <a:rPr lang="en-US" altLang="ko-KR" sz="1200" dirty="0">
                  <a:latin typeface="맑은 고딕" pitchFamily="50" charset="-127"/>
                </a:rPr>
                <a:t>Comment</a:t>
              </a:r>
              <a:r>
                <a:rPr lang="ko-KR" altLang="en-US" sz="1200" dirty="0">
                  <a:latin typeface="맑은 고딕" pitchFamily="50" charset="-127"/>
                </a:rPr>
                <a:t> 기능으로 작도 완료 후 </a:t>
              </a:r>
              <a:r>
                <a:rPr lang="en-US" altLang="ko-KR" sz="1200" dirty="0">
                  <a:latin typeface="맑은 고딕" pitchFamily="50" charset="-127"/>
                </a:rPr>
                <a:t>‘ESC’</a:t>
              </a:r>
              <a:r>
                <a:rPr lang="ko-KR" altLang="en-US" sz="1200" dirty="0">
                  <a:latin typeface="맑은 고딕" pitchFamily="50" charset="-127"/>
                </a:rPr>
                <a:t>를 누르면 현재의 작도 모드는 해제 되고 </a:t>
              </a:r>
              <a:r>
                <a:rPr lang="en-US" altLang="ko-KR" sz="1200" dirty="0">
                  <a:latin typeface="맑은 고딕" pitchFamily="50" charset="-127"/>
                </a:rPr>
                <a:t>‘Selection’ </a:t>
              </a:r>
              <a:r>
                <a:rPr lang="ko-KR" altLang="en-US" sz="1200" dirty="0">
                  <a:latin typeface="맑은 고딕" pitchFamily="50" charset="-127"/>
                </a:rPr>
                <a:t>모드로 자동 전환</a:t>
              </a:r>
              <a:endParaRPr lang="ko-KR" altLang="en-US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395796" y="5580509"/>
              <a:ext cx="468052" cy="9001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36000" tIns="36000" rIns="36000" bIns="36000" rtlCol="0" anchor="ctr"/>
            <a:lstStyle/>
            <a:p>
              <a:pPr algn="ctr" latinLnBrk="0"/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설명</a:t>
              </a:r>
            </a:p>
          </p:txBody>
        </p:sp>
      </p:grp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16" y="2672917"/>
            <a:ext cx="1885950" cy="11881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9" name="직사각형 18"/>
          <p:cNvSpPr/>
          <p:nvPr/>
        </p:nvSpPr>
        <p:spPr>
          <a:xfrm>
            <a:off x="632520" y="2348880"/>
            <a:ext cx="21194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/>
              <a:t>점 </a:t>
            </a:r>
            <a:r>
              <a:rPr lang="ko-KR" altLang="en-US" sz="1100" dirty="0" err="1"/>
              <a:t>두개를</a:t>
            </a:r>
            <a:r>
              <a:rPr lang="ko-KR" altLang="en-US" sz="1100" dirty="0"/>
              <a:t> 이용한 </a:t>
            </a:r>
            <a:r>
              <a:rPr lang="en-US" altLang="ko-KR" sz="1100" dirty="0"/>
              <a:t>Mark </a:t>
            </a:r>
            <a:r>
              <a:rPr lang="ko-KR" altLang="en-US" sz="1100" dirty="0"/>
              <a:t>그리기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2779" y="2708919"/>
            <a:ext cx="2236631" cy="116775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3" name="직사각형 22"/>
          <p:cNvSpPr/>
          <p:nvPr/>
        </p:nvSpPr>
        <p:spPr>
          <a:xfrm>
            <a:off x="3022501" y="2342009"/>
            <a:ext cx="17443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/>
              <a:t>더블 클릭으로 날짜 편집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516" y="4221089"/>
            <a:ext cx="1821954" cy="104411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5" name="직사각형 24"/>
          <p:cNvSpPr/>
          <p:nvPr/>
        </p:nvSpPr>
        <p:spPr>
          <a:xfrm>
            <a:off x="596516" y="3933056"/>
            <a:ext cx="9396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/>
              <a:t>사진 그리기</a:t>
            </a:r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956556" y="4437112"/>
            <a:ext cx="1080120" cy="648072"/>
          </a:xfrm>
          <a:prstGeom prst="straightConnector1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  <a:prstDash val="lg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3224808" y="3140968"/>
            <a:ext cx="1717018" cy="429394"/>
          </a:xfrm>
          <a:prstGeom prst="straightConnector1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  <a:prstDash val="lg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2972780" y="3933056"/>
            <a:ext cx="9236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/>
              <a:t>Stamp </a:t>
            </a:r>
            <a:r>
              <a:rPr lang="ko-KR" altLang="en-US" sz="1100" dirty="0"/>
              <a:t>찍기</a:t>
            </a:r>
          </a:p>
        </p:txBody>
      </p:sp>
      <p:cxnSp>
        <p:nvCxnSpPr>
          <p:cNvPr id="34" name="직선 화살표 연결선 33"/>
          <p:cNvCxnSpPr/>
          <p:nvPr/>
        </p:nvCxnSpPr>
        <p:spPr>
          <a:xfrm>
            <a:off x="3440832" y="4437112"/>
            <a:ext cx="1440160" cy="540060"/>
          </a:xfrm>
          <a:prstGeom prst="straightConnector1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  <a:prstDash val="lg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 bwMode="auto">
          <a:xfrm>
            <a:off x="272480" y="2225004"/>
            <a:ext cx="5148572" cy="3148684"/>
          </a:xfrm>
          <a:prstGeom prst="rect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2" name="직선 화살표 연결선 31"/>
          <p:cNvCxnSpPr/>
          <p:nvPr/>
        </p:nvCxnSpPr>
        <p:spPr>
          <a:xfrm>
            <a:off x="890092" y="2816932"/>
            <a:ext cx="246484" cy="258315"/>
          </a:xfrm>
          <a:prstGeom prst="straightConnector1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  <a:prstDash val="lg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C2FBE1F-8648-4FB3-85BD-3B79DD378E45}"/>
              </a:ext>
            </a:extLst>
          </p:cNvPr>
          <p:cNvSpPr/>
          <p:nvPr/>
        </p:nvSpPr>
        <p:spPr bwMode="auto">
          <a:xfrm>
            <a:off x="5887583" y="1479213"/>
            <a:ext cx="563551" cy="51736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70F543-B0DC-45F7-931C-6BFABDD2C90F}"/>
              </a:ext>
            </a:extLst>
          </p:cNvPr>
          <p:cNvGrpSpPr/>
          <p:nvPr/>
        </p:nvGrpSpPr>
        <p:grpSpPr>
          <a:xfrm>
            <a:off x="5593761" y="2492896"/>
            <a:ext cx="385923" cy="2810183"/>
            <a:chOff x="5593761" y="2281268"/>
            <a:chExt cx="385923" cy="30218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EADCA8-5C7C-4EA2-83B9-30DC51B89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478" y="5008257"/>
              <a:ext cx="294822" cy="29482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AA22673-9239-4ED8-A547-52AAD53AD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761" y="2725698"/>
              <a:ext cx="368580" cy="36857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F802A9C-BDB1-4CA4-83A4-FC77F95A0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802" y="2281268"/>
              <a:ext cx="368580" cy="3685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1AB395C-6079-46C1-88E0-1CAB93B81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802" y="4082839"/>
              <a:ext cx="368580" cy="36857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D673E1B-E8B3-40AF-A023-783C640AB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104" y="3634337"/>
              <a:ext cx="368580" cy="36857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992FFE7-B5BE-4102-963C-4AFE4B6BB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609" y="4522853"/>
              <a:ext cx="368580" cy="36857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5B57270-6C5B-4C48-BEF9-F6EC1A48B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609" y="3185988"/>
              <a:ext cx="368580" cy="368578"/>
            </a:xfrm>
            <a:prstGeom prst="rect">
              <a:avLst/>
            </a:prstGeom>
          </p:spPr>
        </p:pic>
      </p:grpSp>
      <p:sp>
        <p:nvSpPr>
          <p:cNvPr id="38" name="제목 1">
            <a:extLst>
              <a:ext uri="{FF2B5EF4-FFF2-40B4-BE49-F238E27FC236}">
                <a16:creationId xmlns:a16="http://schemas.microsoft.com/office/drawing/2014/main" id="{7C9B8BB4-294B-4C88-8278-E71D16E4EC4D}"/>
              </a:ext>
            </a:extLst>
          </p:cNvPr>
          <p:cNvSpPr txBox="1">
            <a:spLocks/>
          </p:cNvSpPr>
          <p:nvPr/>
        </p:nvSpPr>
        <p:spPr>
          <a:xfrm>
            <a:off x="7544047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r"/>
            <a:r>
              <a:rPr lang="en-US" altLang="ko-KR"/>
              <a:t>COMMENT</a:t>
            </a:r>
            <a:endParaRPr lang="en-US" dirty="0"/>
          </a:p>
        </p:txBody>
      </p:sp>
      <p:sp>
        <p:nvSpPr>
          <p:cNvPr id="39" name="제목 1">
            <a:extLst>
              <a:ext uri="{FF2B5EF4-FFF2-40B4-BE49-F238E27FC236}">
                <a16:creationId xmlns:a16="http://schemas.microsoft.com/office/drawing/2014/main" id="{BAB79F61-EEDB-4A29-A70F-35B4784C2667}"/>
              </a:ext>
            </a:extLst>
          </p:cNvPr>
          <p:cNvSpPr txBox="1">
            <a:spLocks/>
          </p:cNvSpPr>
          <p:nvPr/>
        </p:nvSpPr>
        <p:spPr>
          <a:xfrm>
            <a:off x="271669" y="109221"/>
            <a:ext cx="2088903" cy="31892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l"/>
            <a:r>
              <a:rPr lang="en-US" altLang="ko-KR" dirty="0"/>
              <a:t>Comment MENU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36000" tIns="36000" rIns="36000" bIns="36000" rtlCol="0" anchor="ctr"/>
      <a:lstStyle>
        <a:defPPr algn="ctr" latinLnBrk="0">
          <a:spcBef>
            <a:spcPct val="50000"/>
          </a:spcBef>
          <a:defRPr sz="1200" b="0" smtClean="0">
            <a:latin typeface="맑은 고딕" pitchFamily="50" charset="-127"/>
            <a:ea typeface="맑은 고딕" pitchFamily="50" charset="-127"/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대림산업 테마 색">
    <a:dk1>
      <a:srgbClr val="000000"/>
    </a:dk1>
    <a:lt1>
      <a:srgbClr val="FFFFFF"/>
    </a:lt1>
    <a:dk2>
      <a:srgbClr val="CECECE"/>
    </a:dk2>
    <a:lt2>
      <a:srgbClr val="919191"/>
    </a:lt2>
    <a:accent1>
      <a:srgbClr val="666666"/>
    </a:accent1>
    <a:accent2>
      <a:srgbClr val="A1A1A1"/>
    </a:accent2>
    <a:accent3>
      <a:srgbClr val="1B2E5A"/>
    </a:accent3>
    <a:accent4>
      <a:srgbClr val="008BB0"/>
    </a:accent4>
    <a:accent5>
      <a:srgbClr val="E87E00"/>
    </a:accent5>
    <a:accent6>
      <a:srgbClr val="5C4637"/>
    </a:accent6>
    <a:hlink>
      <a:srgbClr val="002060"/>
    </a:hlink>
    <a:folHlink>
      <a:srgbClr val="C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245437F3635A2049A6BB3889749B9A72" ma:contentTypeVersion="0" ma:contentTypeDescription="새 문서를 만듭니다." ma:contentTypeScope="" ma:versionID="1bda94e41765daa028ecf7587e4587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65bd8fb8f7ba60f8cfdd19dfc1543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244CC0-3040-4242-8F36-8023AF770CF8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5FB980-E6BF-4B78-83FA-5A81DAA23F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5584</TotalTime>
  <Words>2207</Words>
  <Application>Microsoft Office PowerPoint</Application>
  <PresentationFormat>A4 용지(210x297mm)</PresentationFormat>
  <Paragraphs>501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7" baseType="lpstr">
      <vt:lpstr>HY헤드라인M</vt:lpstr>
      <vt:lpstr>굴림</vt:lpstr>
      <vt:lpstr>돋움</vt:lpstr>
      <vt:lpstr>Malgun Gothic</vt:lpstr>
      <vt:lpstr>Malgun Gothic</vt:lpstr>
      <vt:lpstr>Arial</vt:lpstr>
      <vt:lpstr>Copperplate Gothic Bold</vt:lpstr>
      <vt:lpstr>Tahoma</vt:lpstr>
      <vt:lpstr>Times New Roman</vt:lpstr>
      <vt:lpstr>Wingdings</vt:lpstr>
      <vt:lpstr>경영개선팀 템플릿</vt:lpstr>
      <vt:lpstr>M ARKUS</vt:lpstr>
      <vt:lpstr>개요</vt:lpstr>
      <vt:lpstr>개요</vt:lpstr>
      <vt:lpstr>PowerPoint 프레젠테이션</vt:lpstr>
      <vt:lpstr>COMMENT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User Information List</vt:lpstr>
      <vt:lpstr>Document History</vt:lpstr>
      <vt:lpstr>Document History</vt:lpstr>
      <vt:lpstr>프로그램 설치</vt:lpstr>
      <vt:lpstr>프로그램 설치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DOFTECH</cp:lastModifiedBy>
  <cp:revision>397</cp:revision>
  <cp:lastPrinted>2013-06-12T07:37:16Z</cp:lastPrinted>
  <dcterms:created xsi:type="dcterms:W3CDTF">2012-12-12T04:21:44Z</dcterms:created>
  <dcterms:modified xsi:type="dcterms:W3CDTF">2018-06-20T02:15:00Z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0x010100245437F3635A2049A6BB3889749B9A72</vt:lpwstr>
  </property>
</Properties>
</file>