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FE75646-D142-4992-A784-744B69F129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68D18EC-1490-4D74-B209-F33528F0C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178630-3A27-416F-8C69-E5752F9A7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DE6BD4-8309-4511-B3E1-5F6BEB460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FD0275-C951-408A-931E-448AB8DC4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321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274E900-8324-4124-8524-611B10872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F52858D-F2BB-4795-86AF-44D936BAF0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E74957B-6C0C-4D04-98FF-2CA380731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7173F64-9008-49F6-B8CC-2002907D4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8E9793-BD5B-474B-BB5B-74B5A1B22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217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B8F94B7-9F2E-4DDB-AC3A-311F6EC4EC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54CA81B-A3A4-4DF2-A8F7-E9BE461C57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C2EFF6-176E-4272-B2E9-1DBABF24E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1DADD6-03F9-4C51-91D2-85F15488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95B773F-6C5C-40DB-8531-005CCFE6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805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5B92FC-AC68-4CFA-B5CE-CC463810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F266AB1-5486-45E5-A85A-4B2829CFC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7544983-34F9-4E7A-A3AB-A4F6B11C6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C374765-D089-485C-8FC6-2328481A0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02A99A-419C-4D10-9FBE-3870B7A55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83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A05044-8DDA-41C9-9816-CBDB2D3AB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3C232C8-26A2-485A-8A74-605BAC2DC9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2964A3-C388-4F56-8961-DFC76CE07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61AF15B-CD52-4046-9DA7-15058B959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40E2CC-0398-415E-B9EA-413516DF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5694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27D56D-76AA-4D1C-A57A-5C8E0565A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5325A3C-A11F-402A-A68B-C7BEDDE274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E5CFF3-A739-41BA-A5FA-CE9E5B25E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262AF98-07F5-4EBB-BA6B-9AB296D38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E47F663-E98D-4883-B1E5-0BAAD1C58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777B6E8-E52E-422A-8E7F-1D945E476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43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BA0EA4-65F1-4D12-AC45-8E2F0CEE4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397C7E3-B8CD-43E4-B66F-C69896C660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926F662-9DA4-4A27-B050-E495DD9687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DFE1D629-7EBE-4CA4-9D6F-11929A467C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8A27A49-218A-4744-91DE-03BF18B697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D59F56B-36F3-4C0E-9992-6D674CDD3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9412382-0C16-4ACC-8D61-75D665802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939233F3-F319-4412-A8D7-A4DD2D648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073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0F32F5-55AE-4219-BCBC-5B9701550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1FF1BAF-133A-4EC2-B597-EDED740B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7AD62A3-D379-4F55-AE68-8C029C4D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BBAD4B2-4133-4000-B29F-239A37376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7447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50008A47-C802-47FF-86D6-3F3B6E602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DFC2EDA-2FEA-4961-A8D9-63F1E9B4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8AA87DA-C9A8-4783-91CA-A7516E38A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4360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4FF791-96FD-452F-A8DC-CB61F475B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4BB166-EFFE-4292-B5B8-C50E8C37C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24CAC3E-5E8B-4CFC-BDB4-C3C19C2203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8A9C57-FE7B-4772-A5EA-3240A2E0D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68A8532-109A-4582-A291-0316BB484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E61331-9F50-405F-A54C-51E3C419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9920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B32B04-28F0-48D6-97BC-471FA03C3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F6BEF228-348B-4A17-BB82-695DDC7355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56B3EE9-F78C-48AD-85DD-0DD5F2B7F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B1C3DB2-4587-43EB-ADC4-CAF0D070F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77ACD04-774C-4B48-BE6B-427DD583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3410A3F-F21D-4A62-A86E-6B2B71DB3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263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1FBDC39-3CBA-45F5-8B73-CA09BF627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DE7433D-9C17-485F-90A1-BB4320D06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A2CCD2-7157-45B9-B15B-B4E25A7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09B2F-6376-40C7-80B9-85822801960B}" type="datetimeFigureOut">
              <a:rPr lang="ko-KR" altLang="en-US" smtClean="0"/>
              <a:t>2018-12-06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D48753F-0737-4A4C-B46C-12703E59B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6C18273-5F8A-448D-B4EC-171F87331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4EFF9-8E05-4C6E-A99D-52A6869FEC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727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endesign.com/members/memberfil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design.com/members/activation" TargetMode="External"/><Relationship Id="rId2" Type="http://schemas.openxmlformats.org/officeDocument/2006/relationships/hyperlink" Target="https://docs.opendesign.com/td/frames.html?frmname=topic&amp;frmfile=oda_activa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pendesign.com/members/memberfil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pendesign.com/odoutgoing/Releases/2019Update1/Teigha_Kernel/Win64/Kernel_vc15_amd64dll.zi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pendesign.com/odoutgoing/Releases/2019Update1/Teigha.NET/Drawings.NET_vc15_amd64dll.zip" TargetMode="External"/><Relationship Id="rId4" Type="http://schemas.openxmlformats.org/officeDocument/2006/relationships/hyperlink" Target="https://www.opendesign.com/odoutgoing/Releases/2019Update1/Teigha_Drawings/Win64/Drawings_vc15_amd64dll.zip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F233CA-A016-4A09-A63F-27176199BE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err="1"/>
              <a:t>OpenDesign</a:t>
            </a:r>
            <a:r>
              <a:rPr lang="en-US" altLang="ko-KR" dirty="0"/>
              <a:t> </a:t>
            </a:r>
            <a:r>
              <a:rPr lang="ko-KR" altLang="en-US" dirty="0"/>
              <a:t>정리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5717250-136A-43F8-A98F-088D39A51D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2018.11.30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49891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457035-C2D7-44BE-A980-3A29E9C58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OpenDesign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329FA1-EA26-4D3B-A7DD-E635272716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ID </a:t>
            </a:r>
            <a:r>
              <a:rPr lang="ko-KR" altLang="en-US" dirty="0"/>
              <a:t>등록</a:t>
            </a:r>
            <a:endParaRPr lang="en-US" altLang="ko-KR" dirty="0"/>
          </a:p>
          <a:p>
            <a:r>
              <a:rPr lang="en-US" altLang="ko-KR" dirty="0" err="1"/>
              <a:t>OpenDesign</a:t>
            </a:r>
            <a:r>
              <a:rPr lang="en-US" altLang="ko-KR" dirty="0"/>
              <a:t> Site</a:t>
            </a:r>
            <a:r>
              <a:rPr lang="ko-KR" altLang="en-US" dirty="0"/>
              <a:t>에서 </a:t>
            </a:r>
            <a:r>
              <a:rPr lang="en-US" altLang="ko-KR" dirty="0"/>
              <a:t>admin</a:t>
            </a:r>
            <a:r>
              <a:rPr lang="ko-KR" altLang="en-US" dirty="0"/>
              <a:t>이 등록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5758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652E10-680A-4C1F-9315-378A65C17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OpenDesign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5275BA9-A4D2-46A2-8B8A-6064B4C26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ODA </a:t>
            </a:r>
            <a:r>
              <a:rPr lang="ko-KR" altLang="en-US" dirty="0"/>
              <a:t>활성화</a:t>
            </a:r>
            <a:endParaRPr lang="en-US" altLang="ko-KR" dirty="0"/>
          </a:p>
          <a:p>
            <a:r>
              <a:rPr lang="en-US" altLang="ko-KR" dirty="0">
                <a:hlinkClick r:id="rId2"/>
              </a:rPr>
              <a:t>https://www.opendesign.com/members/memberfiles</a:t>
            </a:r>
            <a:endParaRPr lang="en-US" altLang="ko-KR" dirty="0"/>
          </a:p>
          <a:p>
            <a:r>
              <a:rPr lang="en-US" altLang="ko-KR" dirty="0"/>
              <a:t>Teigha </a:t>
            </a:r>
            <a:r>
              <a:rPr lang="ko-KR" altLang="en-US" dirty="0"/>
              <a:t>활성화는 라이센스가 부여 된 회원이 </a:t>
            </a:r>
            <a:r>
              <a:rPr lang="en-US" altLang="ko-KR" dirty="0"/>
              <a:t>Teigha </a:t>
            </a:r>
            <a:r>
              <a:rPr lang="ko-KR" altLang="en-US" dirty="0"/>
              <a:t>제품을 사용하는지 확인하기위한 메커니즘</a:t>
            </a:r>
          </a:p>
        </p:txBody>
      </p:sp>
    </p:spTree>
    <p:extLst>
      <p:ext uri="{BB962C8B-B14F-4D97-AF65-F5344CB8AC3E}">
        <p14:creationId xmlns:p14="http://schemas.microsoft.com/office/powerpoint/2010/main" val="341160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EF1EEBA-C0D2-49E8-8EED-D6D2F028A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Teigha </a:t>
            </a:r>
            <a:r>
              <a:rPr lang="ko-KR" altLang="en-US" dirty="0"/>
              <a:t>정품 인증 정보를 받는 방법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FBA0683-CC42-4914-B0ED-835B69CFA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/>
              <a:t>설명</a:t>
            </a:r>
            <a:endParaRPr lang="en-US" altLang="ko-KR" dirty="0"/>
          </a:p>
          <a:p>
            <a:r>
              <a:rPr lang="en-US" altLang="ko-KR" dirty="0">
                <a:hlinkClick r:id="rId2"/>
              </a:rPr>
              <a:t>https://docs.opendesign.com/td/frames.html?frmname=topic&amp;frmfile=oda_activation.html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인증 정보 파일 다운받는 곳</a:t>
            </a:r>
            <a:endParaRPr lang="en-US" altLang="ko-KR" dirty="0"/>
          </a:p>
          <a:p>
            <a:r>
              <a:rPr lang="en-US" altLang="ko-KR" dirty="0">
                <a:hlinkClick r:id="rId3"/>
              </a:rPr>
              <a:t>https://www.opendesign.com/members/activation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다운받아진 파일을 해당 프로젝트에 넣는다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C:\SDK\Drawings.NET_vc15_amd64dll\ThirdParty\activation\</a:t>
            </a:r>
          </a:p>
          <a:p>
            <a:r>
              <a:rPr lang="en-US" altLang="ko-KR" dirty="0" err="1"/>
              <a:t>OdActivationInfo.cs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6577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35E703-FEA5-425C-8708-1D9244896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ODA </a:t>
            </a:r>
            <a:r>
              <a:rPr lang="ko-KR" altLang="en-US" dirty="0"/>
              <a:t>회원 다운로드</a:t>
            </a:r>
            <a:r>
              <a:rPr lang="en-US" altLang="ko-KR" dirty="0"/>
              <a:t>(2019 </a:t>
            </a:r>
            <a:r>
              <a:rPr lang="ko-KR" altLang="en-US" dirty="0"/>
              <a:t>업데이트 </a:t>
            </a:r>
            <a:r>
              <a:rPr lang="en-US" altLang="ko-KR" dirty="0"/>
              <a:t>1)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375316C-8B91-4200-9196-9B192C003C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hlinkClick r:id="rId2"/>
              </a:rPr>
              <a:t>https://www.opendesign.com/members/memberfiles</a:t>
            </a:r>
            <a:endParaRPr lang="en-US" altLang="ko-KR" dirty="0"/>
          </a:p>
          <a:p>
            <a:r>
              <a:rPr lang="ko-KR" altLang="en-US" dirty="0"/>
              <a:t>각 제품 아카이브에는 특정 모듈 만 포함되어 있으며 특정 아카이브를 사용하려면 모든 종속성을 다운로드 해야 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다음 페이지 그림 참고</a:t>
            </a:r>
          </a:p>
        </p:txBody>
      </p:sp>
    </p:spTree>
    <p:extLst>
      <p:ext uri="{BB962C8B-B14F-4D97-AF65-F5344CB8AC3E}">
        <p14:creationId xmlns:p14="http://schemas.microsoft.com/office/powerpoint/2010/main" val="883399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1C9401-F93D-4082-B692-E2241E08C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MARKUS</a:t>
            </a:r>
            <a:endParaRPr lang="ko-KR" altLang="en-US" dirty="0"/>
          </a:p>
        </p:txBody>
      </p:sp>
      <p:pic>
        <p:nvPicPr>
          <p:cNvPr id="4" name="내용 개체 틀 3">
            <a:extLst>
              <a:ext uri="{FF2B5EF4-FFF2-40B4-BE49-F238E27FC236}">
                <a16:creationId xmlns:a16="http://schemas.microsoft.com/office/drawing/2014/main" id="{6FBF4287-E69A-4A97-8A52-B28B0665B30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14475" y="2453481"/>
            <a:ext cx="9163050" cy="3095625"/>
          </a:xfrm>
          <a:prstGeom prst="rect">
            <a:avLst/>
          </a:prstGeo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53925CE7-C54D-44E1-8C31-579552ED16CE}"/>
              </a:ext>
            </a:extLst>
          </p:cNvPr>
          <p:cNvSpPr/>
          <p:nvPr/>
        </p:nvSpPr>
        <p:spPr>
          <a:xfrm>
            <a:off x="5156200" y="2540000"/>
            <a:ext cx="1854200" cy="2233336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50783C-F8C1-47E6-8F77-436164F0EA38}"/>
              </a:ext>
            </a:extLst>
          </p:cNvPr>
          <p:cNvSpPr txBox="1"/>
          <p:nvPr/>
        </p:nvSpPr>
        <p:spPr>
          <a:xfrm>
            <a:off x="8337375" y="1321356"/>
            <a:ext cx="2824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hlinkClick r:id="rId3" tooltip="Kernel_vc15_amd64dll.zi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Kernel_vc15_amd64dll.zip</a:t>
            </a:r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821BC96A-8282-439B-916F-A891AC8F8A63}"/>
              </a:ext>
            </a:extLst>
          </p:cNvPr>
          <p:cNvSpPr/>
          <p:nvPr/>
        </p:nvSpPr>
        <p:spPr>
          <a:xfrm>
            <a:off x="8337375" y="1702752"/>
            <a:ext cx="30863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0" i="0" u="none" strike="noStrike" dirty="0">
                <a:effectLst/>
                <a:latin typeface="Open Sans"/>
                <a:hlinkClick r:id="rId4" tooltip="Drawings_vc15_amd64dll.zi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Drawings_vc15_amd64dll.zip</a:t>
            </a:r>
            <a:endParaRPr lang="ko-KR" altLang="en-US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AB62707-E4DC-4776-B99A-EBCD5109707C}"/>
              </a:ext>
            </a:extLst>
          </p:cNvPr>
          <p:cNvSpPr/>
          <p:nvPr/>
        </p:nvSpPr>
        <p:spPr>
          <a:xfrm>
            <a:off x="8337375" y="2084149"/>
            <a:ext cx="3546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b="0" i="0" u="none" strike="noStrike" dirty="0">
                <a:effectLst/>
                <a:latin typeface="Open Sans"/>
                <a:hlinkClick r:id="rId5" tooltip="Drawings.NET_vc15_amd64dll.zi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Drawings.NET_vc15_amd64dll.zip</a:t>
            </a:r>
            <a:endParaRPr lang="ko-KR" altLang="en-US" dirty="0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1BBFB9BB-2305-49F1-8D6F-ECD96919B5BE}"/>
              </a:ext>
            </a:extLst>
          </p:cNvPr>
          <p:cNvSpPr/>
          <p:nvPr/>
        </p:nvSpPr>
        <p:spPr>
          <a:xfrm>
            <a:off x="5168900" y="4236440"/>
            <a:ext cx="1854200" cy="53689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54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6288D1C-6FAB-4492-ADCD-DD9E3DE99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Drawings.NET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66B3631-B0D1-4AAD-949A-C9F6307C5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Drawings.NET</a:t>
            </a:r>
            <a:r>
              <a:rPr lang="ko-KR" altLang="en-US" dirty="0"/>
              <a:t>을 사용하려면 상위 파일들을 다 다운 받아야함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Drawings.NET </a:t>
            </a:r>
            <a:r>
              <a:rPr lang="ko-KR" altLang="en-US" dirty="0"/>
              <a:t>폴더의 </a:t>
            </a:r>
            <a:r>
              <a:rPr lang="en-US" altLang="ko-KR" dirty="0"/>
              <a:t>exe</a:t>
            </a:r>
            <a:r>
              <a:rPr lang="ko-KR" altLang="en-US" dirty="0"/>
              <a:t>에 해당 </a:t>
            </a:r>
            <a:r>
              <a:rPr lang="en-US" altLang="ko-KR" dirty="0" err="1"/>
              <a:t>dll</a:t>
            </a:r>
            <a:r>
              <a:rPr lang="ko-KR" altLang="en-US"/>
              <a:t>을 삽입 후 디버깅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07433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CD6648-0DD1-4A7A-99B7-7CE874498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Drawings.NET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827C712-ACFF-46B8-B761-D3A022EEF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Drawings.NET </a:t>
            </a:r>
            <a:r>
              <a:rPr lang="ko-KR" altLang="en-US" dirty="0"/>
              <a:t>레이어는 </a:t>
            </a:r>
            <a:r>
              <a:rPr lang="en-US" altLang="ko-KR" dirty="0"/>
              <a:t>.dwg </a:t>
            </a:r>
            <a:r>
              <a:rPr lang="ko-KR" altLang="en-US" dirty="0"/>
              <a:t>파일로 작업 할 수 있는 메소드를 제공합니다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전체 시퀀스는 다음과 같습니다</a:t>
            </a:r>
            <a:r>
              <a:rPr lang="en-US" altLang="ko-KR" dirty="0"/>
              <a:t>. Drawings.NET</a:t>
            </a:r>
            <a:r>
              <a:rPr lang="ko-KR" altLang="en-US" dirty="0"/>
              <a:t>은 </a:t>
            </a:r>
            <a:r>
              <a:rPr lang="en-US" altLang="ko-KR" dirty="0"/>
              <a:t>.dwg </a:t>
            </a:r>
            <a:r>
              <a:rPr lang="ko-KR" altLang="en-US" dirty="0"/>
              <a:t>파일을 다운로드하고 다운로드 한 파일이 </a:t>
            </a:r>
            <a:r>
              <a:rPr lang="ko-KR" altLang="en-US" dirty="0" err="1"/>
              <a:t>렌더링되는</a:t>
            </a:r>
            <a:r>
              <a:rPr lang="ko-KR" altLang="en-US" dirty="0"/>
              <a:t> 서페이스를 만든 다음 생성 된 서페이스가 </a:t>
            </a:r>
            <a:r>
              <a:rPr lang="en-US" altLang="ko-KR" dirty="0"/>
              <a:t>Image </a:t>
            </a:r>
            <a:r>
              <a:rPr lang="ko-KR" altLang="en-US" dirty="0"/>
              <a:t>개체의 배경으로 배치 된 다음 이미지 개체가 </a:t>
            </a:r>
            <a:r>
              <a:rPr lang="en-US" altLang="ko-KR" dirty="0"/>
              <a:t>Custom </a:t>
            </a:r>
            <a:r>
              <a:rPr lang="ko-KR" altLang="en-US" dirty="0"/>
              <a:t>컨트롤의 </a:t>
            </a:r>
            <a:r>
              <a:rPr lang="en-US" altLang="ko-KR" dirty="0" err="1"/>
              <a:t>ImageSource</a:t>
            </a:r>
            <a:r>
              <a:rPr lang="ko-KR" altLang="en-US" dirty="0"/>
              <a:t>로 설정됩니다</a:t>
            </a:r>
            <a:r>
              <a:rPr lang="en-US" altLang="ko-KR" dirty="0"/>
              <a:t>. </a:t>
            </a:r>
            <a:r>
              <a:rPr lang="ko-KR" altLang="en-US" dirty="0"/>
              <a:t>사용자 정의 컨트롤은 기본 창 레이아웃의 일부입니다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8524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262</Words>
  <Application>Microsoft Office PowerPoint</Application>
  <PresentationFormat>와이드스크린</PresentationFormat>
  <Paragraphs>33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Open Sans</vt:lpstr>
      <vt:lpstr>맑은 고딕</vt:lpstr>
      <vt:lpstr>Arial</vt:lpstr>
      <vt:lpstr>Office 테마</vt:lpstr>
      <vt:lpstr>OpenDesign 정리</vt:lpstr>
      <vt:lpstr>OpenDesign</vt:lpstr>
      <vt:lpstr>OpenDesign</vt:lpstr>
      <vt:lpstr>Teigha 정품 인증 정보를 받는 방법</vt:lpstr>
      <vt:lpstr>ODA 회원 다운로드(2019 업데이트 1)</vt:lpstr>
      <vt:lpstr>MARKUS</vt:lpstr>
      <vt:lpstr>Drawings.NET</vt:lpstr>
      <vt:lpstr>Drawings.NET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OpenDesign 정리</dc:title>
  <dc:creator>지연 이</dc:creator>
  <cp:lastModifiedBy>지연 이</cp:lastModifiedBy>
  <cp:revision>8</cp:revision>
  <dcterms:created xsi:type="dcterms:W3CDTF">2018-11-30T04:50:33Z</dcterms:created>
  <dcterms:modified xsi:type="dcterms:W3CDTF">2018-12-06T01:36:02Z</dcterms:modified>
</cp:coreProperties>
</file>