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285" r:id="rId3"/>
    <p:sldId id="293" r:id="rId4"/>
    <p:sldId id="318" r:id="rId5"/>
    <p:sldId id="320" r:id="rId6"/>
    <p:sldId id="292" r:id="rId7"/>
    <p:sldId id="294" r:id="rId8"/>
    <p:sldId id="342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</p:sldIdLst>
  <p:sldSz cx="9906000" cy="6858000" type="A4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i="1" kern="1200">
        <a:solidFill>
          <a:srgbClr val="000000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360">
          <p15:clr>
            <a:srgbClr val="A4A3A4"/>
          </p15:clr>
        </p15:guide>
        <p15:guide id="3" orient="horz" pos="3960">
          <p15:clr>
            <a:srgbClr val="A4A3A4"/>
          </p15:clr>
        </p15:guide>
        <p15:guide id="4" pos="240">
          <p15:clr>
            <a:srgbClr val="A4A3A4"/>
          </p15:clr>
        </p15:guide>
        <p15:guide id="5" pos="489">
          <p15:clr>
            <a:srgbClr val="A4A3A4"/>
          </p15:clr>
        </p15:guide>
        <p15:guide id="6" pos="6000">
          <p15:clr>
            <a:srgbClr val="A4A3A4"/>
          </p15:clr>
        </p15:guide>
        <p15:guide id="7" pos="37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E0E0E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64" autoAdjust="0"/>
    <p:restoredTop sz="78966" autoAdjust="0"/>
  </p:normalViewPr>
  <p:slideViewPr>
    <p:cSldViewPr>
      <p:cViewPr varScale="1">
        <p:scale>
          <a:sx n="90" d="100"/>
          <a:sy n="90" d="100"/>
        </p:scale>
        <p:origin x="2490" y="90"/>
      </p:cViewPr>
      <p:guideLst>
        <p:guide orient="horz" pos="2880"/>
        <p:guide orient="horz" pos="360"/>
        <p:guide orient="horz" pos="3960"/>
        <p:guide pos="240"/>
        <p:guide pos="489"/>
        <p:guide pos="6000"/>
        <p:guide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9" tIns="49524" rIns="99049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6" y="0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9" tIns="49524" rIns="99049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9" tIns="49524" rIns="99049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6" y="9722882"/>
            <a:ext cx="3076364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9" tIns="49524" rIns="99049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391368C-8D78-4C9E-A019-35CD2D1E70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3400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9" tIns="49524" rIns="99049" bIns="495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4" cy="511731"/>
          </a:xfrm>
          <a:prstGeom prst="rect">
            <a:avLst/>
          </a:prstGeom>
        </p:spPr>
        <p:txBody>
          <a:bodyPr vert="horz" lIns="99049" tIns="49524" rIns="99049" bIns="49524" rtlCol="0"/>
          <a:lstStyle>
            <a:lvl1pPr algn="r">
              <a:defRPr sz="1300" smtClean="0"/>
            </a:lvl1pPr>
          </a:lstStyle>
          <a:p>
            <a:pPr>
              <a:defRPr/>
            </a:pPr>
            <a:fld id="{45C126CA-75C1-45FF-98BE-B614F76EC179}" type="datetimeFigureOut">
              <a:rPr lang="ko-KR" altLang="en-US"/>
              <a:pPr>
                <a:defRPr/>
              </a:pPr>
              <a:t>2019-09-23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9" tIns="49524" rIns="99049" bIns="49524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9" tIns="49524" rIns="99049" bIns="4952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9" tIns="49524" rIns="99049" bIns="495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4" cy="511731"/>
          </a:xfrm>
          <a:prstGeom prst="rect">
            <a:avLst/>
          </a:prstGeom>
        </p:spPr>
        <p:txBody>
          <a:bodyPr vert="horz" lIns="99049" tIns="49524" rIns="99049" bIns="495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719EADE-8F08-470F-BA17-EF0430D432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4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356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69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50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8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383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38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71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71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68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404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4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756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1806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392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972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593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2771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444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909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59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753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96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4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18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080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102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4EA34-FDAB-4EF6-8E65-105297A9A7AE}" type="slidenum">
              <a:rPr lang="ko-KR" altLang="en-US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33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242175" y="190500"/>
            <a:ext cx="2324100" cy="58293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69875" y="190500"/>
            <a:ext cx="6819900" cy="58293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69875" y="762000"/>
            <a:ext cx="4572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94275" y="762000"/>
            <a:ext cx="4572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amsungengineering.co.kr/kor/main.jsp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46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190500"/>
            <a:ext cx="929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서브타이틀</a:t>
            </a:r>
          </a:p>
        </p:txBody>
      </p:sp>
      <p:sp>
        <p:nvSpPr>
          <p:cNvPr id="1027" name="Rectangle 104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762000"/>
            <a:ext cx="9296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컨텐츠 타이틀</a:t>
            </a:r>
            <a:r>
              <a:rPr lang="en-US" altLang="ko-KR"/>
              <a:t>…………20pt</a:t>
            </a:r>
          </a:p>
          <a:p>
            <a:pPr lvl="1"/>
            <a:r>
              <a:rPr lang="ko-KR" altLang="en-US"/>
              <a:t>컨텐츠 타이틀</a:t>
            </a:r>
            <a:r>
              <a:rPr lang="en-US" altLang="ko-KR"/>
              <a:t>………… 18pt</a:t>
            </a:r>
          </a:p>
          <a:p>
            <a:pPr lvl="2"/>
            <a:r>
              <a:rPr lang="ko-KR" altLang="en-US"/>
              <a:t>컨텐츠 마지막 타이틀</a:t>
            </a:r>
            <a:r>
              <a:rPr lang="en-US" altLang="ko-KR"/>
              <a:t>… 16pt</a:t>
            </a:r>
          </a:p>
          <a:p>
            <a:pPr lvl="2"/>
            <a:endParaRPr lang="en-US" altLang="ko-KR"/>
          </a:p>
        </p:txBody>
      </p:sp>
      <p:sp>
        <p:nvSpPr>
          <p:cNvPr id="5163" name="Text Box 1067"/>
          <p:cNvSpPr txBox="1">
            <a:spLocks noChangeArrowheads="1"/>
          </p:cNvSpPr>
          <p:nvPr userDrawn="1"/>
        </p:nvSpPr>
        <p:spPr bwMode="auto">
          <a:xfrm>
            <a:off x="0" y="6573838"/>
            <a:ext cx="9906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r>
              <a:rPr kumimoji="0" lang="en-US" altLang="ko-KR" sz="800" i="0" dirty="0">
                <a:solidFill>
                  <a:schemeClr val="tx1"/>
                </a:solidFill>
                <a:ea typeface="굴림" pitchFamily="50" charset="-127"/>
              </a:rPr>
              <a:t> </a:t>
            </a:r>
            <a:fld id="{CC7C2159-BAEF-4C0B-8B74-38C596FC7F4B}" type="slidenum">
              <a:rPr kumimoji="0" lang="en-US" altLang="ko-KR" sz="800" i="0">
                <a:ea typeface="굴림" pitchFamily="50" charset="-127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r>
              <a:rPr kumimoji="0" lang="en-US" altLang="ko-KR" sz="800" i="0" dirty="0">
                <a:ea typeface="굴림" pitchFamily="50" charset="-127"/>
              </a:rPr>
              <a:t> </a:t>
            </a:r>
            <a:endParaRPr kumimoji="0" lang="en-US" altLang="ko-KR" sz="800" i="0" dirty="0">
              <a:solidFill>
                <a:schemeClr val="tx1"/>
              </a:solidFill>
              <a:ea typeface="굴림" pitchFamily="50" charset="-127"/>
            </a:endParaRPr>
          </a:p>
        </p:txBody>
      </p:sp>
      <p:pic>
        <p:nvPicPr>
          <p:cNvPr id="9" name="Picture 2" descr="삼성엔지니어링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4488" y="6543675"/>
            <a:ext cx="13589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marL="381000" indent="-381000" algn="l" rtl="0" eaLnBrk="0" fontAlgn="base" latinLnBrk="1" hangingPunct="0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+mj-lt"/>
          <a:ea typeface="+mj-ea"/>
          <a:cs typeface="+mj-cs"/>
        </a:defRPr>
      </a:lvl1pPr>
      <a:lvl2pPr marL="381000" indent="-381000" algn="l" rtl="0" eaLnBrk="0" fontAlgn="base" latinLnBrk="1" hangingPunct="0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2pPr>
      <a:lvl3pPr marL="381000" indent="-381000" algn="l" rtl="0" eaLnBrk="0" fontAlgn="base" latinLnBrk="1" hangingPunct="0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3pPr>
      <a:lvl4pPr marL="381000" indent="-381000" algn="l" rtl="0" eaLnBrk="0" fontAlgn="base" latinLnBrk="1" hangingPunct="0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4pPr>
      <a:lvl5pPr marL="381000" indent="-381000" algn="l" rtl="0" eaLnBrk="0" fontAlgn="base" latinLnBrk="1" hangingPunct="0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5pPr>
      <a:lvl6pPr marL="838200" indent="-381000" algn="l" rtl="0" fontAlgn="base" latinLnBrk="1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6pPr>
      <a:lvl7pPr marL="1295400" indent="-381000" algn="l" rtl="0" fontAlgn="base" latinLnBrk="1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7pPr>
      <a:lvl8pPr marL="1752600" indent="-381000" algn="l" rtl="0" fontAlgn="base" latinLnBrk="1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8pPr>
      <a:lvl9pPr marL="2209800" indent="-381000" algn="l" rtl="0" fontAlgn="base" latinLnBrk="1">
        <a:spcBef>
          <a:spcPct val="0"/>
        </a:spcBef>
        <a:spcAft>
          <a:spcPct val="0"/>
        </a:spcAft>
        <a:buAutoNum type="arabicPeriod"/>
        <a:defRPr kumimoji="1" sz="2400">
          <a:solidFill>
            <a:srgbClr val="000000"/>
          </a:solidFill>
          <a:latin typeface="Arial Black" pitchFamily="34" charset="0"/>
          <a:ea typeface="HY견고딕" pitchFamily="18" charset="-127"/>
        </a:defRPr>
      </a:lvl9pPr>
    </p:titleStyle>
    <p:bodyStyle>
      <a:lvl1pPr marL="304800" indent="-304800" algn="l" rtl="0" eaLnBrk="0" fontAlgn="base" latinLnBrk="1" hangingPunct="0">
        <a:lnSpc>
          <a:spcPct val="150000"/>
        </a:lnSpc>
        <a:spcBef>
          <a:spcPct val="25000"/>
        </a:spcBef>
        <a:spcAft>
          <a:spcPct val="0"/>
        </a:spcAft>
        <a:buClr>
          <a:srgbClr val="333333"/>
        </a:buClr>
        <a:buFont typeface="Wingdings" pitchFamily="2" charset="2"/>
        <a:buChar char="q"/>
        <a:tabLst>
          <a:tab pos="266700" algn="l"/>
          <a:tab pos="400050" algn="l"/>
        </a:tabLst>
        <a:defRPr kumimoji="1" sz="2000" b="1">
          <a:solidFill>
            <a:srgbClr val="000000"/>
          </a:solidFill>
          <a:latin typeface="+mn-lt"/>
          <a:ea typeface="+mn-ea"/>
          <a:cs typeface="+mn-cs"/>
        </a:defRPr>
      </a:lvl1pPr>
      <a:lvl2pPr marL="504825" indent="-266700" algn="l" rtl="0" eaLnBrk="0" fontAlgn="base" latinLnBrk="1" hangingPunct="0">
        <a:lnSpc>
          <a:spcPct val="150000"/>
        </a:lnSpc>
        <a:spcBef>
          <a:spcPct val="25000"/>
        </a:spcBef>
        <a:spcAft>
          <a:spcPct val="0"/>
        </a:spcAft>
        <a:buClr>
          <a:srgbClr val="333333"/>
        </a:buClr>
        <a:buChar char="–"/>
        <a:tabLst>
          <a:tab pos="266700" algn="l"/>
          <a:tab pos="400050" algn="l"/>
        </a:tabLst>
        <a:defRPr kumimoji="1">
          <a:solidFill>
            <a:srgbClr val="000000"/>
          </a:solidFill>
          <a:latin typeface="+mn-lt"/>
          <a:ea typeface="+mn-ea"/>
        </a:defRPr>
      </a:lvl2pPr>
      <a:lvl3pPr marL="733425" indent="-247650" algn="l" rtl="0" eaLnBrk="0" fontAlgn="base" latinLnBrk="1" hangingPunct="0">
        <a:lnSpc>
          <a:spcPct val="150000"/>
        </a:lnSpc>
        <a:spcBef>
          <a:spcPct val="25000"/>
        </a:spcBef>
        <a:spcAft>
          <a:spcPct val="0"/>
        </a:spcAft>
        <a:buClr>
          <a:srgbClr val="333333"/>
        </a:buClr>
        <a:buChar char="•"/>
        <a:tabLst>
          <a:tab pos="266700" algn="l"/>
          <a:tab pos="400050" algn="l"/>
        </a:tabLst>
        <a:defRPr kumimoji="1" sz="1600">
          <a:solidFill>
            <a:srgbClr val="000000"/>
          </a:solidFill>
          <a:latin typeface="+mn-lt"/>
          <a:ea typeface="+mn-ea"/>
        </a:defRPr>
      </a:lvl3pPr>
      <a:lvl4pPr marL="904875" indent="-152400" algn="l" rtl="0" eaLnBrk="0" fontAlgn="base" latinLnBrk="1" hangingPunct="0">
        <a:spcBef>
          <a:spcPct val="25000"/>
        </a:spcBef>
        <a:spcAft>
          <a:spcPct val="0"/>
        </a:spcAft>
        <a:buClr>
          <a:srgbClr val="333333"/>
        </a:buClr>
        <a:buFont typeface="Wingdings" pitchFamily="2" charset="2"/>
        <a:buAutoNum type="arabicPeriod"/>
        <a:tabLst>
          <a:tab pos="266700" algn="l"/>
          <a:tab pos="400050" algn="l"/>
        </a:tabLst>
        <a:defRPr kumimoji="1" sz="1600">
          <a:solidFill>
            <a:srgbClr val="000000"/>
          </a:solidFill>
          <a:latin typeface="+mn-ea"/>
          <a:ea typeface="+mn-ea"/>
        </a:defRPr>
      </a:lvl4pPr>
      <a:lvl5pPr marL="2789238" indent="-457200" algn="l" rtl="0" eaLnBrk="0" fontAlgn="base" latinLnBrk="1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tabLst>
          <a:tab pos="266700" algn="l"/>
          <a:tab pos="400050" algn="l"/>
        </a:tabLst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3246438" indent="-4572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tabLst>
          <a:tab pos="266700" algn="l"/>
          <a:tab pos="400050" algn="l"/>
        </a:tabLst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3703638" indent="-4572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tabLst>
          <a:tab pos="266700" algn="l"/>
          <a:tab pos="400050" algn="l"/>
        </a:tabLst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4160838" indent="-4572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tabLst>
          <a:tab pos="266700" algn="l"/>
          <a:tab pos="400050" algn="l"/>
        </a:tabLst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4618038" indent="-45720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è"/>
        <a:tabLst>
          <a:tab pos="266700" algn="l"/>
          <a:tab pos="400050" algn="l"/>
        </a:tabLst>
        <a:defRPr kumimoji="1" sz="24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0971" y="1683940"/>
            <a:ext cx="8266991" cy="62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HYTOS </a:t>
            </a:r>
            <a:r>
              <a:rPr lang="ko-KR" alt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개발 </a:t>
            </a:r>
            <a:r>
              <a:rPr lang="en-US" altLang="ko-KR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9</a:t>
            </a:r>
            <a:r>
              <a:rPr lang="ko-KR" alt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나눔고딕"/>
              </a:rPr>
              <a:t>월 보고서</a:t>
            </a:r>
            <a:endParaRPr lang="en-US" sz="32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나눔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4468" y="4449530"/>
            <a:ext cx="1799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i="0" dirty="0">
                <a:solidFill>
                  <a:srgbClr val="18579B"/>
                </a:solidFill>
                <a:latin typeface="나눔고딕"/>
                <a:ea typeface="나눔고딕"/>
                <a:cs typeface="나눔고딕"/>
              </a:rPr>
              <a:t>2019. 09.20</a:t>
            </a:r>
            <a:endParaRPr lang="en-US" sz="1300" b="1" i="0" dirty="0">
              <a:solidFill>
                <a:srgbClr val="18579B"/>
              </a:solidFill>
              <a:latin typeface="나눔고딕"/>
              <a:ea typeface="나눔고딕"/>
              <a:cs typeface="나눔고딕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54467" y="4870924"/>
            <a:ext cx="1800000" cy="0"/>
          </a:xfrm>
          <a:prstGeom prst="line">
            <a:avLst/>
          </a:prstGeom>
          <a:ln w="28575" cmpd="sng">
            <a:solidFill>
              <a:schemeClr val="tx2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C7E3008C-22E7-4727-9057-FDCD66301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45" y="5228077"/>
            <a:ext cx="1075042" cy="356890"/>
          </a:xfrm>
          <a:prstGeom prst="rect">
            <a:avLst/>
          </a:prstGeom>
        </p:spPr>
      </p:pic>
      <p:pic>
        <p:nvPicPr>
          <p:cNvPr id="7" name="Picture 6" descr="SME_blue.png">
            <a:extLst>
              <a:ext uri="{FF2B5EF4-FFF2-40B4-BE49-F238E27FC236}">
                <a16:creationId xmlns:a16="http://schemas.microsoft.com/office/drawing/2014/main" id="{F1E14A9C-B4DC-46E7-9B24-227027C96F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302" y="1151710"/>
            <a:ext cx="26257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42923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DisplayNames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CACC0D51-63D2-4C3A-B7E2-99B91C83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1074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Fittings_2K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916F652-BEA7-42FF-ACC3-46B8707C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888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Fittings_CraneK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92CC9991-08D4-4D31-9CFC-80C71AEF0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864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Fittings_EquivalentLength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9F3B8C0-52DE-4FA8-A80B-39D3FDC68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567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HMB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74F3AF7-3AA1-40BA-AEE2-2F09A891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838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HMBUnits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A605540-0078-42D0-A647-6E7C13945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3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InsideDiameter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56DD98AD-C286-49C4-972A-C7A5A0CE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988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NominalDiameter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342FC330-B3ED-4197-A744-1B93FB3849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184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Nozzles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FB6A3D4-3A90-449A-825A-28435470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072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Points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1A0DBE08-CB40-4C7B-A71F-888D73387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26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10899"/>
              </p:ext>
            </p:extLst>
          </p:nvPr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도면 생성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0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Ⅱ.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설계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■ 화면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Ⅰ.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기능개요 및 개선내용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195"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</a:t>
                      </a:r>
                      <a:r>
                        <a:rPr lang="ko-KR" altLang="ko-KR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 개요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개선 내용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구조 변경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별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존재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도면 별 개별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존재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48605F2-21C7-4EAD-82EA-485A6D24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2237672"/>
            <a:ext cx="5368410" cy="3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73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ResistanceCoefficient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EF105B18-D975-4908-826E-86DDEBC01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572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Roughness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8821DBDB-81D2-4406-ADE3-F8E3A96A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72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Schedule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773AD0E9-0242-492A-86DD-E230880C8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62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Symbols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D582811-8234-4BF2-A59A-BC0A0F230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454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SymbolType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2D0331AF-1AF6-461F-8769-E408BB94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62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Units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A82798AE-D249-448C-A41C-DE080B1B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00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044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엔티티 관계도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- 1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8210B130-89E6-4DED-B0FC-88C29C3BE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2" y="2314575"/>
            <a:ext cx="40576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768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엔티티 관계도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- 2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DD2B4C27-42F8-4405-A075-329288C6F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1844824"/>
            <a:ext cx="714026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738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엔티티 관계도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- 3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34D9E631-9DCD-4B62-9E1B-481B25E0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2420888"/>
            <a:ext cx="82962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802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34486"/>
              </p:ext>
            </p:extLst>
          </p:nvPr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도면 열기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0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Ⅱ.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설계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■ 화면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Ⅰ.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기능개요 및 개선내용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195"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</a:t>
                      </a:r>
                      <a:r>
                        <a:rPr lang="ko-KR" altLang="ko-KR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 개요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개선 내용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구조 변경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기존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별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존재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도면 별 개별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존재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04290CE5-808B-4C40-ADED-4B2FD739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2239200"/>
            <a:ext cx="5368410" cy="36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53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06066"/>
              </p:ext>
            </p:extLst>
          </p:nvPr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Fittings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입력 대화상자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- Equivalent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0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Ⅱ.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설계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■ 화면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Ⅰ.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기능개요 및 개선내용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195"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</a:t>
                      </a:r>
                      <a:r>
                        <a:rPr lang="ko-KR" altLang="ko-KR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 개요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개선 내용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19922B68-43E3-40D8-A6C0-F4345AF1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8" y="2239200"/>
            <a:ext cx="5400848" cy="36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0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64920"/>
              </p:ext>
            </p:extLst>
          </p:nvPr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스트림 라인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데이터 입력 대화상자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20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Ⅱ.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설계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■ 화면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Ⅰ.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정의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기능개요 및 개선내용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0195">
                <a:tc gridSpan="4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</a:t>
                      </a:r>
                      <a:r>
                        <a:rPr lang="ko-KR" altLang="ko-KR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기능 개요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■ 개선 내용</a:t>
                      </a:r>
                      <a:endParaRPr lang="ko-KR" altLang="ko-KR" sz="1000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1B742CDA-DA84-407B-8C8A-5A72A6C77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" y="2276872"/>
            <a:ext cx="5400849" cy="35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5494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82453"/>
              </p:ext>
            </p:extLst>
          </p:nvPr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계산 </a:t>
                      </a: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– Liquid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타입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Ⅰ. </a:t>
                      </a: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설계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 ■ 화면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FBCB8170-5249-41A8-9B6E-BBB1215D5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9" y="2348880"/>
            <a:ext cx="8936421" cy="32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071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테이블 목록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FFA591C-AC76-467A-ABCB-1C12059C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752" y="1700808"/>
            <a:ext cx="38576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939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Components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9AC8672C-4189-4626-812D-713C3F18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812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" name="표 375"/>
          <p:cNvGraphicFramePr>
            <a:graphicFrameLocks noGrp="1"/>
          </p:cNvGraphicFramePr>
          <p:nvPr/>
        </p:nvGraphicFramePr>
        <p:xfrm>
          <a:off x="250825" y="188912"/>
          <a:ext cx="9454711" cy="6097587"/>
        </p:xfrm>
        <a:graphic>
          <a:graphicData uri="http://schemas.openxmlformats.org/drawingml/2006/table">
            <a:tbl>
              <a:tblPr/>
              <a:tblGrid>
                <a:gridCol w="127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3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3910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기능정의서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프로젝트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SECL Hydraulic Calculation program 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개발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HYTOS</a:t>
                      </a: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50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</a:t>
                      </a: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김연진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작성일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2019.09.20</a:t>
                      </a:r>
                      <a:endParaRPr kumimoji="0" lang="ko-KR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HYTOS</a:t>
                      </a:r>
                      <a:endParaRPr kumimoji="0" 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업무화면</a:t>
                      </a: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기능 개요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Configuration</a:t>
                      </a:r>
                      <a:r>
                        <a:rPr kumimoji="0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테이블</a:t>
                      </a:r>
                      <a:endParaRPr kumimoji="0" lang="ko-KR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401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000" b="1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 </a:t>
                      </a: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175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17780" marR="17780" marT="17780" marB="1778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2CADB59E-2EAC-42ED-A45E-328A4D72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12" y="1556792"/>
            <a:ext cx="79533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7437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amsung SDS">
  <a:themeElements>
    <a:clrScheme name="">
      <a:dk1>
        <a:srgbClr val="666666"/>
      </a:dk1>
      <a:lt1>
        <a:srgbClr val="FFFFFF"/>
      </a:lt1>
      <a:dk2>
        <a:srgbClr val="73459E"/>
      </a:dk2>
      <a:lt2>
        <a:srgbClr val="999999"/>
      </a:lt2>
      <a:accent1>
        <a:srgbClr val="386FB1"/>
      </a:accent1>
      <a:accent2>
        <a:srgbClr val="CB5B07"/>
      </a:accent2>
      <a:accent3>
        <a:srgbClr val="FFFFFF"/>
      </a:accent3>
      <a:accent4>
        <a:srgbClr val="565656"/>
      </a:accent4>
      <a:accent5>
        <a:srgbClr val="AEBBD5"/>
      </a:accent5>
      <a:accent6>
        <a:srgbClr val="B85206"/>
      </a:accent6>
      <a:hlink>
        <a:srgbClr val="E5BE41"/>
      </a:hlink>
      <a:folHlink>
        <a:srgbClr val="4E805A"/>
      </a:folHlink>
    </a:clrScheme>
    <a:fontScheme name="Samsung SDS">
      <a:majorFont>
        <a:latin typeface="Arial Black"/>
        <a:ea typeface="HY견고딕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Samsung S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SD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sung SD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SD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SD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SD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sung SD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968</Words>
  <Application>Microsoft Office PowerPoint</Application>
  <PresentationFormat>A4 용지(210x297mm)</PresentationFormat>
  <Paragraphs>808</Paragraphs>
  <Slides>28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28</vt:i4>
      </vt:variant>
    </vt:vector>
  </HeadingPairs>
  <TitlesOfParts>
    <vt:vector size="37" baseType="lpstr">
      <vt:lpstr>굴림</vt:lpstr>
      <vt:lpstr>나눔고딕</vt:lpstr>
      <vt:lpstr>돋움</vt:lpstr>
      <vt:lpstr>맑은 고딕</vt:lpstr>
      <vt:lpstr>Arial</vt:lpstr>
      <vt:lpstr>Arial Black</vt:lpstr>
      <vt:lpstr>Wingdings</vt:lpstr>
      <vt:lpstr>Samsung SDS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SDS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삼성SDS 기술본부 SW공학팀</dc:creator>
  <cp:lastModifiedBy>회사도프텍</cp:lastModifiedBy>
  <cp:revision>271</cp:revision>
  <cp:lastPrinted>2018-12-18T06:41:59Z</cp:lastPrinted>
  <dcterms:created xsi:type="dcterms:W3CDTF">2004-03-25T12:42:29Z</dcterms:created>
  <dcterms:modified xsi:type="dcterms:W3CDTF">2019-09-23T03:51:51Z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5C58129F-E5B8-477A-9B38-B3E54BFA04C8}" pid="2">
    <vt:lpwstr>E54EA3DF83D462F1DAB5EAAAE04098F7AD6BFC602FDCBDB319C815451019ED0F</vt:lpwstr>
  </property>
  <property fmtid="{D5CDD505-2E9C-101B-9397-08002B2CF9AE}" pid="2" name="NSCPROP">
    <vt:lpwstr>NSCCustomProperty</vt:lpwstr>
  </property>
  <property fmtid="{D5CDD505-2E9C-101B-9397-08002B2CF9AE}" pid="3" name="NSCPROP_SA">
    <vt:lpwstr>Y:\PI4_SHARE\91. 개인별자료\안대희\01_과제\기계PKG\기계Package\20150430_이전보고자료\(양식) 화면정의서_기계&amp;장치_20150213.pptx</vt:lpwstr>
  </property>
</Properties>
</file>