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85" r:id="rId3"/>
    <p:sldId id="345" r:id="rId4"/>
    <p:sldId id="346" r:id="rId5"/>
    <p:sldId id="343" r:id="rId6"/>
    <p:sldId id="293" r:id="rId7"/>
    <p:sldId id="344" r:id="rId8"/>
    <p:sldId id="348" r:id="rId9"/>
  </p:sldIdLst>
  <p:sldSz cx="9906000" cy="6858000" type="A4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360">
          <p15:clr>
            <a:srgbClr val="A4A3A4"/>
          </p15:clr>
        </p15:guide>
        <p15:guide id="3" orient="horz" pos="3960">
          <p15:clr>
            <a:srgbClr val="A4A3A4"/>
          </p15:clr>
        </p15:guide>
        <p15:guide id="4" pos="240">
          <p15:clr>
            <a:srgbClr val="A4A3A4"/>
          </p15:clr>
        </p15:guide>
        <p15:guide id="5" pos="489">
          <p15:clr>
            <a:srgbClr val="A4A3A4"/>
          </p15:clr>
        </p15:guide>
        <p15:guide id="6" pos="6000">
          <p15:clr>
            <a:srgbClr val="A4A3A4"/>
          </p15:clr>
        </p15:guide>
        <p15:guide id="7" pos="3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E0E0E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4" autoAdjust="0"/>
    <p:restoredTop sz="78966" autoAdjust="0"/>
  </p:normalViewPr>
  <p:slideViewPr>
    <p:cSldViewPr>
      <p:cViewPr varScale="1">
        <p:scale>
          <a:sx n="90" d="100"/>
          <a:sy n="90" d="100"/>
        </p:scale>
        <p:origin x="2490" y="90"/>
      </p:cViewPr>
      <p:guideLst>
        <p:guide orient="horz" pos="2880"/>
        <p:guide orient="horz" pos="360"/>
        <p:guide orient="horz" pos="3960"/>
        <p:guide pos="240"/>
        <p:guide pos="489"/>
        <p:guide pos="6000"/>
        <p:guide pos="3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6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6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391368C-8D78-4C9E-A019-35CD2D1E70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00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45C126CA-75C1-45FF-98BE-B614F76EC179}" type="datetimeFigureOut">
              <a:rPr lang="ko-KR" altLang="en-US"/>
              <a:pPr>
                <a:defRPr/>
              </a:pPr>
              <a:t>2019-10-21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9" tIns="49524" rIns="99049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9" tIns="49524" rIns="99049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719EADE-8F08-470F-BA17-EF0430D432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49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15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290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9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35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87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42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42175" y="190500"/>
            <a:ext cx="2324100" cy="5829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9875" y="190500"/>
            <a:ext cx="6819900" cy="5829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698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942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samsungengineering.co.kr/kor/main.js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6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190500"/>
            <a:ext cx="929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서브타이틀</a:t>
            </a:r>
          </a:p>
        </p:txBody>
      </p:sp>
      <p:sp>
        <p:nvSpPr>
          <p:cNvPr id="1027" name="Rectangle 10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762000"/>
            <a:ext cx="929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컨텐츠 타이틀</a:t>
            </a:r>
            <a:r>
              <a:rPr lang="en-US" altLang="ko-KR"/>
              <a:t>…………20pt</a:t>
            </a:r>
          </a:p>
          <a:p>
            <a:pPr lvl="1"/>
            <a:r>
              <a:rPr lang="ko-KR" altLang="en-US"/>
              <a:t>컨텐츠 타이틀</a:t>
            </a:r>
            <a:r>
              <a:rPr lang="en-US" altLang="ko-KR"/>
              <a:t>………… 18pt</a:t>
            </a:r>
          </a:p>
          <a:p>
            <a:pPr lvl="2"/>
            <a:r>
              <a:rPr lang="ko-KR" altLang="en-US"/>
              <a:t>컨텐츠 마지막 타이틀</a:t>
            </a:r>
            <a:r>
              <a:rPr lang="en-US" altLang="ko-KR"/>
              <a:t>… 16pt</a:t>
            </a:r>
          </a:p>
          <a:p>
            <a:pPr lvl="2"/>
            <a:endParaRPr lang="en-US" altLang="ko-KR"/>
          </a:p>
        </p:txBody>
      </p:sp>
      <p:sp>
        <p:nvSpPr>
          <p:cNvPr id="5163" name="Text Box 1067"/>
          <p:cNvSpPr txBox="1">
            <a:spLocks noChangeArrowheads="1"/>
          </p:cNvSpPr>
          <p:nvPr userDrawn="1"/>
        </p:nvSpPr>
        <p:spPr bwMode="auto">
          <a:xfrm>
            <a:off x="0" y="6573838"/>
            <a:ext cx="990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r>
              <a:rPr kumimoji="0" lang="en-US" altLang="ko-KR" sz="800" i="0" dirty="0">
                <a:solidFill>
                  <a:schemeClr val="tx1"/>
                </a:solidFill>
                <a:ea typeface="굴림" pitchFamily="50" charset="-127"/>
              </a:rPr>
              <a:t> </a:t>
            </a:r>
            <a:fld id="{CC7C2159-BAEF-4C0B-8B74-38C596FC7F4B}" type="slidenum">
              <a:rPr kumimoji="0" lang="en-US" altLang="ko-KR" sz="800" i="0">
                <a:ea typeface="굴림" pitchFamily="50" charset="-127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r>
              <a:rPr kumimoji="0" lang="en-US" altLang="ko-KR" sz="800" i="0" dirty="0">
                <a:ea typeface="굴림" pitchFamily="50" charset="-127"/>
              </a:rPr>
              <a:t> </a:t>
            </a:r>
            <a:endParaRPr kumimoji="0" lang="en-US" altLang="ko-KR" sz="800" i="0" dirty="0">
              <a:solidFill>
                <a:schemeClr val="tx1"/>
              </a:solidFill>
              <a:ea typeface="굴림" pitchFamily="50" charset="-127"/>
            </a:endParaRPr>
          </a:p>
        </p:txBody>
      </p:sp>
      <p:pic>
        <p:nvPicPr>
          <p:cNvPr id="9" name="Picture 2" descr="삼성엔지니어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4488" y="6543675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+mj-lt"/>
          <a:ea typeface="+mj-ea"/>
          <a:cs typeface="+mj-cs"/>
        </a:defRPr>
      </a:lvl1pPr>
      <a:lvl2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2pPr>
      <a:lvl3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3pPr>
      <a:lvl4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4pPr>
      <a:lvl5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5pPr>
      <a:lvl6pPr marL="8382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6pPr>
      <a:lvl7pPr marL="12954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7pPr>
      <a:lvl8pPr marL="17526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8pPr>
      <a:lvl9pPr marL="22098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9pPr>
    </p:titleStyle>
    <p:bodyStyle>
      <a:lvl1pPr marL="304800" indent="-3048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Char char="q"/>
        <a:tabLst>
          <a:tab pos="266700" algn="l"/>
          <a:tab pos="400050" algn="l"/>
        </a:tabLst>
        <a:defRPr kumimoji="1" sz="2000" b="1">
          <a:solidFill>
            <a:srgbClr val="000000"/>
          </a:solidFill>
          <a:latin typeface="+mn-lt"/>
          <a:ea typeface="+mn-ea"/>
          <a:cs typeface="+mn-cs"/>
        </a:defRPr>
      </a:lvl1pPr>
      <a:lvl2pPr marL="504825" indent="-2667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–"/>
        <a:tabLst>
          <a:tab pos="266700" algn="l"/>
          <a:tab pos="400050" algn="l"/>
        </a:tabLst>
        <a:defRPr kumimoji="1">
          <a:solidFill>
            <a:srgbClr val="000000"/>
          </a:solidFill>
          <a:latin typeface="+mn-lt"/>
          <a:ea typeface="+mn-ea"/>
        </a:defRPr>
      </a:lvl2pPr>
      <a:lvl3pPr marL="733425" indent="-24765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•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lt"/>
          <a:ea typeface="+mn-ea"/>
        </a:defRPr>
      </a:lvl3pPr>
      <a:lvl4pPr marL="904875" indent="-152400" algn="l" rtl="0" eaLnBrk="0" fontAlgn="base" latinLnBrk="1" hangingPunct="0"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AutoNum type="arabicPeriod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ea"/>
          <a:ea typeface="+mn-ea"/>
        </a:defRPr>
      </a:lvl4pPr>
      <a:lvl5pPr marL="2789238" indent="-457200" algn="l" rtl="0" eaLnBrk="0" fontAlgn="base" latinLnBrk="1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32464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37036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41608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46180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0971" y="1683940"/>
            <a:ext cx="8266991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HYTOS 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개발 </a:t>
            </a: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10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월 보고서</a:t>
            </a:r>
            <a:endParaRPr lang="en-US" sz="3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나눔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4468" y="4449530"/>
            <a:ext cx="1799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i="0" dirty="0">
                <a:solidFill>
                  <a:srgbClr val="18579B"/>
                </a:solidFill>
                <a:latin typeface="나눔고딕"/>
                <a:ea typeface="나눔고딕"/>
                <a:cs typeface="나눔고딕"/>
              </a:rPr>
              <a:t>2019. 10.21</a:t>
            </a:r>
            <a:endParaRPr lang="en-US" sz="1300" b="1" i="0" dirty="0">
              <a:solidFill>
                <a:srgbClr val="18579B"/>
              </a:solidFill>
              <a:latin typeface="나눔고딕"/>
              <a:ea typeface="나눔고딕"/>
              <a:cs typeface="나눔고딕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54467" y="4870924"/>
            <a:ext cx="1800000" cy="0"/>
          </a:xfrm>
          <a:prstGeom prst="line">
            <a:avLst/>
          </a:prstGeom>
          <a:ln w="28575" cmpd="sng">
            <a:solidFill>
              <a:schemeClr val="tx2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C7E3008C-22E7-4727-9057-FDCD66301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45" y="5228077"/>
            <a:ext cx="1075042" cy="356890"/>
          </a:xfrm>
          <a:prstGeom prst="rect">
            <a:avLst/>
          </a:prstGeom>
        </p:spPr>
      </p:pic>
      <p:pic>
        <p:nvPicPr>
          <p:cNvPr id="7" name="Picture 6" descr="SME_blue.png">
            <a:extLst>
              <a:ext uri="{FF2B5EF4-FFF2-40B4-BE49-F238E27FC236}">
                <a16:creationId xmlns:a16="http://schemas.microsoft.com/office/drawing/2014/main" id="{F1E14A9C-B4DC-46E7-9B24-227027C96F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302" y="1151710"/>
            <a:ext cx="2625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923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797636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스트림 데이터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Vapor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Combobox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9B5A9DA1-4461-4C22-A0EA-D6E936216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060848"/>
            <a:ext cx="5366691" cy="37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668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15398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스트림 데이터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Liquid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Combobox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BFBADE43-4248-4EF8-8BBA-674C98082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058988"/>
            <a:ext cx="5366691" cy="376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3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086691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배관 피팅 개수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Equivalent Length Method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15FF2EB5-3908-44F6-BF9A-2787D4AAF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060848"/>
            <a:ext cx="5436444" cy="369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2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406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배관 피팅 개수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Crane K Method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98C0B655-D9BD-4028-B8CC-85F8DF022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060848"/>
            <a:ext cx="5436444" cy="369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673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07541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배관 피팅 개수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2-K Method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27055D93-4912-47C2-B181-47E397F9B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060848"/>
            <a:ext cx="5436444" cy="369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717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1354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2019.10.21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스트림 번호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및 장치 입력 값 표시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83649E44-676A-4D4C-830D-16ACFB268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2" y="2348880"/>
            <a:ext cx="6336704" cy="36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329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amsung SDS">
  <a:themeElements>
    <a:clrScheme name="">
      <a:dk1>
        <a:srgbClr val="666666"/>
      </a:dk1>
      <a:lt1>
        <a:srgbClr val="FFFFFF"/>
      </a:lt1>
      <a:dk2>
        <a:srgbClr val="73459E"/>
      </a:dk2>
      <a:lt2>
        <a:srgbClr val="999999"/>
      </a:lt2>
      <a:accent1>
        <a:srgbClr val="386FB1"/>
      </a:accent1>
      <a:accent2>
        <a:srgbClr val="CB5B07"/>
      </a:accent2>
      <a:accent3>
        <a:srgbClr val="FFFFFF"/>
      </a:accent3>
      <a:accent4>
        <a:srgbClr val="565656"/>
      </a:accent4>
      <a:accent5>
        <a:srgbClr val="AEBBD5"/>
      </a:accent5>
      <a:accent6>
        <a:srgbClr val="B85206"/>
      </a:accent6>
      <a:hlink>
        <a:srgbClr val="E5BE41"/>
      </a:hlink>
      <a:folHlink>
        <a:srgbClr val="4E805A"/>
      </a:folHlink>
    </a:clrScheme>
    <a:fontScheme name="Samsung SDS">
      <a:majorFont>
        <a:latin typeface="Arial Black"/>
        <a:ea typeface="HY견고딕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Samsung S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sung SD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373</Words>
  <Application>Microsoft Office PowerPoint</Application>
  <PresentationFormat>A4 용지(210x297mm)</PresentationFormat>
  <Paragraphs>240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굴림</vt:lpstr>
      <vt:lpstr>나눔고딕</vt:lpstr>
      <vt:lpstr>돋움</vt:lpstr>
      <vt:lpstr>맑은 고딕</vt:lpstr>
      <vt:lpstr>Arial</vt:lpstr>
      <vt:lpstr>Arial Black</vt:lpstr>
      <vt:lpstr>Wingdings</vt:lpstr>
      <vt:lpstr>Samsung SDS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SDS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삼성SDS 기술본부 SW공학팀</dc:creator>
  <cp:lastModifiedBy>회사도프텍</cp:lastModifiedBy>
  <cp:revision>277</cp:revision>
  <cp:lastPrinted>2018-12-18T06:41:59Z</cp:lastPrinted>
  <dcterms:created xsi:type="dcterms:W3CDTF">2004-03-25T12:42:29Z</dcterms:created>
  <dcterms:modified xsi:type="dcterms:W3CDTF">2019-10-20T23:45:18Z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E54EA3DF83D462F1DAB5EAAAE04098F7AD6BFC602FDCBDB319C815451019ED0F</vt:lpwstr>
  </property>
  <property fmtid="{D5CDD505-2E9C-101B-9397-08002B2CF9AE}" pid="2" name="NSCPROP">
    <vt:lpwstr>NSCCustomProperty</vt:lpwstr>
  </property>
  <property fmtid="{D5CDD505-2E9C-101B-9397-08002B2CF9AE}" pid="3" name="NSCPROP_SA">
    <vt:lpwstr>Y:\PI4_SHARE\91. 개인별자료\안대희\01_과제\기계PKG\기계Package\20150430_이전보고자료\(양식) 화면정의서_기계&amp;장치_20150213.pptx</vt:lpwstr>
  </property>
</Properties>
</file>