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5"/>
  </p:sldMasterIdLst>
  <p:notesMasterIdLst>
    <p:notesMasterId r:id="rId39"/>
  </p:notesMasterIdLst>
  <p:handoutMasterIdLst>
    <p:handoutMasterId r:id="rId40"/>
  </p:handoutMasterIdLst>
  <p:sldIdLst>
    <p:sldId id="293" r:id="rId26"/>
    <p:sldId id="316" r:id="rId27"/>
    <p:sldId id="308" r:id="rId28"/>
    <p:sldId id="310" r:id="rId29"/>
    <p:sldId id="309" r:id="rId30"/>
    <p:sldId id="307" r:id="rId31"/>
    <p:sldId id="312" r:id="rId32"/>
    <p:sldId id="311" r:id="rId33"/>
    <p:sldId id="315" r:id="rId34"/>
    <p:sldId id="306" r:id="rId35"/>
    <p:sldId id="314" r:id="rId36"/>
    <p:sldId id="304" r:id="rId37"/>
    <p:sldId id="313" r:id="rId38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6"/>
            <p14:sldId id="308"/>
            <p14:sldId id="310"/>
            <p14:sldId id="309"/>
            <p14:sldId id="307"/>
            <p14:sldId id="312"/>
            <p14:sldId id="311"/>
            <p14:sldId id="315"/>
            <p14:sldId id="306"/>
            <p14:sldId id="314"/>
            <p14:sldId id="304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F2F2F2"/>
    <a:srgbClr val="8EB4E3"/>
    <a:srgbClr val="000066"/>
    <a:srgbClr val="FFFFFF"/>
    <a:srgbClr val="F5F5F5"/>
    <a:srgbClr val="6475A0"/>
    <a:srgbClr val="CCCFD3"/>
    <a:srgbClr val="E8E8E8"/>
    <a:srgbClr val="667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82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1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slide" Target="slides/slide9.xml"/><Relationship Id="rId42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Master" Target="slideMasters/slideMaster1.xml"/><Relationship Id="rId33" Type="http://schemas.openxmlformats.org/officeDocument/2006/relationships/slide" Target="slides/slide8.xml"/><Relationship Id="rId38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4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7.xml"/><Relationship Id="rId37" Type="http://schemas.openxmlformats.org/officeDocument/2006/relationships/slide" Target="slides/slide12.xml"/><Relationship Id="rId40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" Target="slides/slide3.xml"/><Relationship Id="rId36" Type="http://schemas.openxmlformats.org/officeDocument/2006/relationships/slide" Target="slides/slide1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6.xml"/><Relationship Id="rId44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2.xml"/><Relationship Id="rId30" Type="http://schemas.openxmlformats.org/officeDocument/2006/relationships/slide" Target="slides/slide5.xml"/><Relationship Id="rId35" Type="http://schemas.openxmlformats.org/officeDocument/2006/relationships/slide" Target="slides/slide10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2018-04-12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2018-04-12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customXml" Target="../../customXml/item5.xml"/><Relationship Id="rId7" Type="http://schemas.openxmlformats.org/officeDocument/2006/relationships/slideLayout" Target="../slideLayouts/slideLayout6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24.xml"/><Relationship Id="rId6" Type="http://schemas.openxmlformats.org/officeDocument/2006/relationships/customXml" Target="../../customXml/item20.xml"/><Relationship Id="rId5" Type="http://schemas.openxmlformats.org/officeDocument/2006/relationships/customXml" Target="../../customXml/item17.xml"/><Relationship Id="rId4" Type="http://schemas.openxmlformats.org/officeDocument/2006/relationships/customXml" Target="../../customXml/item10.xml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3630" y="1649180"/>
            <a:ext cx="705678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lang="en-US" sz="6000" spc="-375" dirty="0">
                <a:solidFill>
                  <a:srgbClr val="FFFFFF"/>
                </a:solidFill>
              </a:rPr>
              <a:t>Image P&amp;ID to SPPID</a:t>
            </a:r>
            <a:endParaRPr sz="6000" dirty="0"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6820446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48812"/>
              </p:ext>
            </p:extLst>
          </p:nvPr>
        </p:nvGraphicFramePr>
        <p:xfrm>
          <a:off x="326535" y="1224025"/>
          <a:ext cx="167191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Configuration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Section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Key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Value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테이블 목록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4DADFC-DB03-4410-86E9-E6881BD3F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55735"/>
              </p:ext>
            </p:extLst>
          </p:nvPr>
        </p:nvGraphicFramePr>
        <p:xfrm>
          <a:off x="326535" y="2700189"/>
          <a:ext cx="1671912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/>
                        <a:t>LineProperties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UID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Name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28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89173"/>
              </p:ext>
            </p:extLst>
          </p:nvPr>
        </p:nvGraphicFramePr>
        <p:xfrm>
          <a:off x="326534" y="1224025"/>
          <a:ext cx="5781732" cy="3852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86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289086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68487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Symbol Type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Equipment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Piping OPC's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1129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Instrumentation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Segment Breaks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Fire &amp; Safety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Specialty Components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684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Fittings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Valves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en-US" altLang="ko-KR" dirty="0"/>
              <a:t>Symbol</a:t>
            </a:r>
            <a:r>
              <a:rPr lang="ko-KR" altLang="en-US" dirty="0"/>
              <a:t> </a:t>
            </a:r>
            <a:r>
              <a:rPr lang="en-US" altLang="ko-KR" dirty="0"/>
              <a:t>Type</a:t>
            </a:r>
            <a:r>
              <a:rPr lang="ko-KR" altLang="en-US" dirty="0"/>
              <a:t> 목록</a:t>
            </a:r>
          </a:p>
        </p:txBody>
      </p:sp>
    </p:spTree>
    <p:extLst>
      <p:ext uri="{BB962C8B-B14F-4D97-AF65-F5344CB8AC3E}">
        <p14:creationId xmlns:p14="http://schemas.microsoft.com/office/powerpoint/2010/main" val="1991506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0FDC-ECD2-4C71-AEE1-32C14B0F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코딩 규칙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BFEB4-277E-4124-BF7B-F78A333A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02227B-C9B5-4556-B77C-8051D56D22D7}"/>
              </a:ext>
            </a:extLst>
          </p:cNvPr>
          <p:cNvGrpSpPr/>
          <p:nvPr/>
        </p:nvGrpSpPr>
        <p:grpSpPr>
          <a:xfrm>
            <a:off x="239614" y="1656073"/>
            <a:ext cx="3504056" cy="1138372"/>
            <a:chOff x="239613" y="1201778"/>
            <a:chExt cx="3504056" cy="11383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8BDACEE-4BAC-40F1-9869-FAC27DECB7D1}"/>
                </a:ext>
              </a:extLst>
            </p:cNvPr>
            <p:cNvSpPr/>
            <p:nvPr/>
          </p:nvSpPr>
          <p:spPr bwMode="auto">
            <a:xfrm>
              <a:off x="239614" y="1476053"/>
              <a:ext cx="3504055" cy="86409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defTabSz="762000"/>
              <a:r>
                <a:rPr lang="en-US" altLang="ko-KR" sz="1000" b="1" dirty="0"/>
                <a:t>@brief	</a:t>
              </a:r>
              <a:r>
                <a:rPr lang="ko-KR" altLang="en-US" sz="1000" b="1" dirty="0"/>
                <a:t>간략한 함수 설명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@author	</a:t>
              </a:r>
              <a:r>
                <a:rPr lang="ko-KR" altLang="en-US" sz="1000" b="1" dirty="0"/>
                <a:t>작성자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@date	</a:t>
              </a:r>
              <a:r>
                <a:rPr lang="ko-KR" altLang="en-US" sz="1000" b="1" dirty="0"/>
                <a:t>작성 날짜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@history	</a:t>
              </a:r>
              <a:r>
                <a:rPr lang="ko-KR" altLang="en-US" sz="1000" b="1" dirty="0"/>
                <a:t>수정자 수정 날짜 수정 내용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2FE299-62E5-4FDF-909B-FAC8D3A6D883}"/>
                </a:ext>
              </a:extLst>
            </p:cNvPr>
            <p:cNvSpPr/>
            <p:nvPr/>
          </p:nvSpPr>
          <p:spPr bwMode="auto">
            <a:xfrm>
              <a:off x="239613" y="1201778"/>
              <a:ext cx="3504055" cy="26229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762000"/>
              <a:r>
                <a:rPr lang="ko-KR" altLang="en-US" sz="1000" b="1" dirty="0"/>
                <a:t>함수 주석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01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360D-131A-440C-AB3F-AF5DE013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흐름도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BB7F-9166-4B75-B2D6-EE60AF46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F5005E-08DF-40FE-B561-C1404ABC8FB0}"/>
              </a:ext>
            </a:extLst>
          </p:cNvPr>
          <p:cNvSpPr/>
          <p:nvPr/>
        </p:nvSpPr>
        <p:spPr>
          <a:xfrm>
            <a:off x="1538418" y="1013797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B02B269-EE3F-4B75-B77A-57A2075221DF}"/>
              </a:ext>
            </a:extLst>
          </p:cNvPr>
          <p:cNvSpPr/>
          <p:nvPr/>
        </p:nvSpPr>
        <p:spPr>
          <a:xfrm>
            <a:off x="4049907" y="1013797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2C32F8-39FE-4659-B6B9-31190776F940}"/>
              </a:ext>
            </a:extLst>
          </p:cNvPr>
          <p:cNvSpPr/>
          <p:nvPr/>
        </p:nvSpPr>
        <p:spPr>
          <a:xfrm>
            <a:off x="6567618" y="1013795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82F8589-5060-424D-84CD-4F4ECA70CBA0}"/>
              </a:ext>
            </a:extLst>
          </p:cNvPr>
          <p:cNvSpPr/>
          <p:nvPr/>
        </p:nvSpPr>
        <p:spPr>
          <a:xfrm>
            <a:off x="6561431" y="4200749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5A48704-08BE-4F28-ABB0-7BBA3395E1D0}"/>
              </a:ext>
            </a:extLst>
          </p:cNvPr>
          <p:cNvSpPr/>
          <p:nvPr/>
        </p:nvSpPr>
        <p:spPr>
          <a:xfrm>
            <a:off x="3913325" y="4200749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48C28AC-9BE2-48AA-AAB6-7F57B5F20A9B}"/>
              </a:ext>
            </a:extLst>
          </p:cNvPr>
          <p:cNvSpPr/>
          <p:nvPr/>
        </p:nvSpPr>
        <p:spPr>
          <a:xfrm rot="5400000">
            <a:off x="3181602" y="1431341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FE875C0-088D-4807-AB48-1C99DC4305E6}"/>
              </a:ext>
            </a:extLst>
          </p:cNvPr>
          <p:cNvSpPr/>
          <p:nvPr/>
        </p:nvSpPr>
        <p:spPr>
          <a:xfrm rot="5400000">
            <a:off x="5699312" y="1431341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5B848314-047D-42E6-8B21-3A969B971DE6}"/>
              </a:ext>
            </a:extLst>
          </p:cNvPr>
          <p:cNvSpPr/>
          <p:nvPr/>
        </p:nvSpPr>
        <p:spPr>
          <a:xfrm rot="10800000">
            <a:off x="6958167" y="3658877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758E0C3-3D66-4C14-A08D-68ABE2DC7D74}"/>
              </a:ext>
            </a:extLst>
          </p:cNvPr>
          <p:cNvSpPr/>
          <p:nvPr/>
        </p:nvSpPr>
        <p:spPr>
          <a:xfrm rot="16200000">
            <a:off x="5556503" y="4599827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50A16C-19D5-4E4E-97B9-B5986ECD90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924" y="1621932"/>
            <a:ext cx="467807" cy="467807"/>
          </a:xfrm>
          <a:prstGeom prst="rect">
            <a:avLst/>
          </a:prstGeom>
          <a:noFill/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1F69897-0384-4CAC-85B9-CDD832252784}"/>
              </a:ext>
            </a:extLst>
          </p:cNvPr>
          <p:cNvGrpSpPr/>
          <p:nvPr/>
        </p:nvGrpSpPr>
        <p:grpSpPr>
          <a:xfrm>
            <a:off x="1690898" y="1312636"/>
            <a:ext cx="850920" cy="574863"/>
            <a:chOff x="631711" y="1730644"/>
            <a:chExt cx="850920" cy="57486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B3081EC-3F65-4936-BB94-D9D0D6674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230" y="1922106"/>
              <a:ext cx="383401" cy="38340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402BF44-FDE4-40D7-9AB5-7D68B242BBF6}"/>
                </a:ext>
              </a:extLst>
            </p:cNvPr>
            <p:cNvGrpSpPr/>
            <p:nvPr/>
          </p:nvGrpSpPr>
          <p:grpSpPr>
            <a:xfrm>
              <a:off x="631711" y="1730644"/>
              <a:ext cx="585580" cy="568914"/>
              <a:chOff x="636611" y="1716228"/>
              <a:chExt cx="631277" cy="613309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6047CE-4514-4D1D-B8D4-12492AE3B166}"/>
                  </a:ext>
                </a:extLst>
              </p:cNvPr>
              <p:cNvSpPr txBox="1"/>
              <p:nvPr/>
            </p:nvSpPr>
            <p:spPr>
              <a:xfrm>
                <a:off x="636611" y="1729056"/>
                <a:ext cx="61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bg1"/>
                    </a:solidFill>
                  </a:rPr>
                  <a:t>TEXT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C173FB8-66E7-4157-B057-CF9C84E1B8FB}"/>
                  </a:ext>
                </a:extLst>
              </p:cNvPr>
              <p:cNvSpPr/>
              <p:nvPr/>
            </p:nvSpPr>
            <p:spPr>
              <a:xfrm>
                <a:off x="654579" y="1716228"/>
                <a:ext cx="613309" cy="613309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Isosceles Triangle 18">
                <a:extLst>
                  <a:ext uri="{FF2B5EF4-FFF2-40B4-BE49-F238E27FC236}">
                    <a16:creationId xmlns:a16="http://schemas.microsoft.com/office/drawing/2014/main" id="{C3735E17-EF10-4994-B470-3275519E2F4D}"/>
                  </a:ext>
                </a:extLst>
              </p:cNvPr>
              <p:cNvSpPr/>
              <p:nvPr/>
            </p:nvSpPr>
            <p:spPr>
              <a:xfrm rot="5400000">
                <a:off x="792918" y="2063327"/>
                <a:ext cx="178024" cy="153469"/>
              </a:xfrm>
              <a:prstGeom prst="triangl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id="{19F8824A-9FD1-4B2B-93BF-09F5886A3665}"/>
                  </a:ext>
                </a:extLst>
              </p:cNvPr>
              <p:cNvSpPr/>
              <p:nvPr/>
            </p:nvSpPr>
            <p:spPr>
              <a:xfrm rot="16200000" flipH="1">
                <a:off x="946387" y="2061937"/>
                <a:ext cx="178024" cy="153469"/>
              </a:xfrm>
              <a:prstGeom prst="triangl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CE38E9-45F3-47A4-AB0B-E2BE65305D1D}"/>
              </a:ext>
            </a:extLst>
          </p:cNvPr>
          <p:cNvGrpSpPr/>
          <p:nvPr/>
        </p:nvGrpSpPr>
        <p:grpSpPr>
          <a:xfrm>
            <a:off x="4326188" y="1417170"/>
            <a:ext cx="619987" cy="362400"/>
            <a:chOff x="3325857" y="1756968"/>
            <a:chExt cx="284720" cy="166427"/>
          </a:xfrm>
        </p:grpSpPr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547A9F7D-24CB-4EA0-871D-ACA9024AC7A2}"/>
                </a:ext>
              </a:extLst>
            </p:cNvPr>
            <p:cNvSpPr/>
            <p:nvPr/>
          </p:nvSpPr>
          <p:spPr>
            <a:xfrm rot="5400000">
              <a:off x="3314468" y="1769646"/>
              <a:ext cx="165138" cy="142360"/>
            </a:xfrm>
            <a:prstGeom prst="triangl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5D9C1EF-CAB2-4AC4-98FF-FA747C4E520B}"/>
                </a:ext>
              </a:extLst>
            </p:cNvPr>
            <p:cNvSpPr/>
            <p:nvPr/>
          </p:nvSpPr>
          <p:spPr>
            <a:xfrm rot="16200000" flipH="1">
              <a:off x="3456828" y="1768357"/>
              <a:ext cx="165138" cy="142360"/>
            </a:xfrm>
            <a:prstGeom prst="triangl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A6B64415-57D1-44E4-9787-96B7FA17CE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381" y="4458241"/>
            <a:ext cx="650649" cy="65064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9220C22-C3FE-43E0-9A79-1180013DAB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74" y="4458596"/>
            <a:ext cx="650650" cy="6506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BAA25F5-9A42-44BA-8364-2AFA5526DB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743" y="1271642"/>
            <a:ext cx="650296" cy="65029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022799-CE30-44C9-A8C3-611885835C86}"/>
              </a:ext>
            </a:extLst>
          </p:cNvPr>
          <p:cNvCxnSpPr>
            <a:stCxn id="23" idx="3"/>
            <a:endCxn id="5" idx="6"/>
          </p:cNvCxnSpPr>
          <p:nvPr/>
        </p:nvCxnSpPr>
        <p:spPr>
          <a:xfrm>
            <a:off x="4946176" y="1596968"/>
            <a:ext cx="276279" cy="310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EEF236-0A13-4550-8ECB-A6FE9A0F2040}"/>
              </a:ext>
            </a:extLst>
          </p:cNvPr>
          <p:cNvCxnSpPr>
            <a:stCxn id="22" idx="3"/>
            <a:endCxn id="5" idx="2"/>
          </p:cNvCxnSpPr>
          <p:nvPr/>
        </p:nvCxnSpPr>
        <p:spPr>
          <a:xfrm flipH="1">
            <a:off x="4049907" y="1599775"/>
            <a:ext cx="276281" cy="29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A06FD0-4F9B-45C0-A0D8-7052FAD7629E}"/>
              </a:ext>
            </a:extLst>
          </p:cNvPr>
          <p:cNvGrpSpPr/>
          <p:nvPr/>
        </p:nvGrpSpPr>
        <p:grpSpPr>
          <a:xfrm>
            <a:off x="1030285" y="2338578"/>
            <a:ext cx="2042547" cy="636228"/>
            <a:chOff x="314530" y="3059668"/>
            <a:chExt cx="2042547" cy="63622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8247B7B-7505-4906-8DCD-AD26EA0264CF}"/>
                </a:ext>
              </a:extLst>
            </p:cNvPr>
            <p:cNvSpPr txBox="1"/>
            <p:nvPr/>
          </p:nvSpPr>
          <p:spPr>
            <a:xfrm>
              <a:off x="342731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1.</a:t>
              </a:r>
              <a:endParaRPr lang="ko-KR" altLang="en-US" sz="14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8EC2AA-A7C4-43AE-9E9F-18EAE397BB5F}"/>
                </a:ext>
              </a:extLst>
            </p:cNvPr>
            <p:cNvSpPr txBox="1"/>
            <p:nvPr/>
          </p:nvSpPr>
          <p:spPr>
            <a:xfrm>
              <a:off x="314530" y="3357342"/>
              <a:ext cx="20425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심볼 및 텍스트 검출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254D00-3017-4909-AE1D-0A11EC832D1B}"/>
              </a:ext>
            </a:extLst>
          </p:cNvPr>
          <p:cNvGrpSpPr/>
          <p:nvPr/>
        </p:nvGrpSpPr>
        <p:grpSpPr>
          <a:xfrm>
            <a:off x="3548028" y="2338578"/>
            <a:ext cx="1837362" cy="631440"/>
            <a:chOff x="2832273" y="3059668"/>
            <a:chExt cx="1837362" cy="631440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F486F5-5C0A-42F5-B471-28B75DD91C37}"/>
                </a:ext>
              </a:extLst>
            </p:cNvPr>
            <p:cNvSpPr txBox="1"/>
            <p:nvPr/>
          </p:nvSpPr>
          <p:spPr>
            <a:xfrm>
              <a:off x="2860266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2.</a:t>
              </a:r>
              <a:endParaRPr lang="ko-KR" altLang="en-US" sz="1400" b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8B7B3BD-BED1-41AC-BB46-0C2B1F68EC05}"/>
                </a:ext>
              </a:extLst>
            </p:cNvPr>
            <p:cNvSpPr txBox="1"/>
            <p:nvPr/>
          </p:nvSpPr>
          <p:spPr>
            <a:xfrm>
              <a:off x="2832273" y="3352554"/>
              <a:ext cx="18373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라인 검출 및 보정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CCC4B5-8CE7-42FB-B646-98A9D32C2E4E}"/>
              </a:ext>
            </a:extLst>
          </p:cNvPr>
          <p:cNvGrpSpPr/>
          <p:nvPr/>
        </p:nvGrpSpPr>
        <p:grpSpPr>
          <a:xfrm>
            <a:off x="6000645" y="2338578"/>
            <a:ext cx="1560042" cy="631440"/>
            <a:chOff x="5284890" y="3059668"/>
            <a:chExt cx="1560042" cy="63144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12DE951-4CF8-4052-B093-59DCB24FB520}"/>
                </a:ext>
              </a:extLst>
            </p:cNvPr>
            <p:cNvSpPr txBox="1"/>
            <p:nvPr/>
          </p:nvSpPr>
          <p:spPr>
            <a:xfrm>
              <a:off x="5312883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3.</a:t>
              </a:r>
              <a:endParaRPr lang="ko-KR" altLang="en-US" sz="14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2939F9-2204-4AF1-96B5-CDAC1F1E76E0}"/>
                </a:ext>
              </a:extLst>
            </p:cNvPr>
            <p:cNvSpPr txBox="1"/>
            <p:nvPr/>
          </p:nvSpPr>
          <p:spPr>
            <a:xfrm>
              <a:off x="5284890" y="3352554"/>
              <a:ext cx="15600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중간 파일 생성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87C710C-5C08-40C6-87A3-8810831A3857}"/>
              </a:ext>
            </a:extLst>
          </p:cNvPr>
          <p:cNvGrpSpPr/>
          <p:nvPr/>
        </p:nvGrpSpPr>
        <p:grpSpPr>
          <a:xfrm>
            <a:off x="6053506" y="5515427"/>
            <a:ext cx="1428596" cy="639105"/>
            <a:chOff x="7861648" y="3049565"/>
            <a:chExt cx="1428596" cy="63910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C3215D0-9285-4913-8F6B-ED1276EC211E}"/>
                </a:ext>
              </a:extLst>
            </p:cNvPr>
            <p:cNvSpPr txBox="1"/>
            <p:nvPr/>
          </p:nvSpPr>
          <p:spPr>
            <a:xfrm>
              <a:off x="7889641" y="3049565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4.</a:t>
              </a:r>
              <a:endParaRPr lang="ko-KR" altLang="en-US" sz="1400" b="1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7356A11-17D5-4DE3-A9FF-F6152BF87176}"/>
                </a:ext>
              </a:extLst>
            </p:cNvPr>
            <p:cNvSpPr txBox="1"/>
            <p:nvPr/>
          </p:nvSpPr>
          <p:spPr>
            <a:xfrm>
              <a:off x="7861648" y="3350116"/>
              <a:ext cx="14285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/>
                <a:t>SPP&amp;ID </a:t>
              </a:r>
              <a:r>
                <a:rPr lang="ko-KR" altLang="en-US" sz="1600" b="1" dirty="0"/>
                <a:t>변환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A56A348-AFCD-486B-828D-3C6DE7DA6938}"/>
              </a:ext>
            </a:extLst>
          </p:cNvPr>
          <p:cNvGrpSpPr/>
          <p:nvPr/>
        </p:nvGrpSpPr>
        <p:grpSpPr>
          <a:xfrm>
            <a:off x="3405224" y="5525532"/>
            <a:ext cx="1560042" cy="636228"/>
            <a:chOff x="10379183" y="3059668"/>
            <a:chExt cx="1560042" cy="6362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84F17A7-9FD3-468E-95DA-5CD52C60316D}"/>
                </a:ext>
              </a:extLst>
            </p:cNvPr>
            <p:cNvSpPr txBox="1"/>
            <p:nvPr/>
          </p:nvSpPr>
          <p:spPr>
            <a:xfrm>
              <a:off x="10407352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5.</a:t>
              </a:r>
              <a:endParaRPr lang="ko-KR" altLang="en-US" sz="1400" b="1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74C2C9-CFA7-411E-8DCD-F538C0D0ACB0}"/>
                </a:ext>
              </a:extLst>
            </p:cNvPr>
            <p:cNvSpPr txBox="1"/>
            <p:nvPr/>
          </p:nvSpPr>
          <p:spPr>
            <a:xfrm>
              <a:off x="10379183" y="3357342"/>
              <a:ext cx="15600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변환 결과 검사</a:t>
              </a: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2C8149B-2FE6-4EFD-9780-30F1160C3F27}"/>
              </a:ext>
            </a:extLst>
          </p:cNvPr>
          <p:cNvCxnSpPr>
            <a:cxnSpLocks/>
          </p:cNvCxnSpPr>
          <p:nvPr/>
        </p:nvCxnSpPr>
        <p:spPr>
          <a:xfrm>
            <a:off x="1110678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40C7C3B-64B3-4F82-8B3B-DEABB6F1B2F0}"/>
              </a:ext>
            </a:extLst>
          </p:cNvPr>
          <p:cNvCxnSpPr>
            <a:cxnSpLocks/>
          </p:cNvCxnSpPr>
          <p:nvPr/>
        </p:nvCxnSpPr>
        <p:spPr>
          <a:xfrm>
            <a:off x="3633053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B5351D0-259A-4A8C-B148-3426111DE7FB}"/>
              </a:ext>
            </a:extLst>
          </p:cNvPr>
          <p:cNvCxnSpPr>
            <a:cxnSpLocks/>
          </p:cNvCxnSpPr>
          <p:nvPr/>
        </p:nvCxnSpPr>
        <p:spPr>
          <a:xfrm>
            <a:off x="6089708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8C373F9-70A7-4170-AB8B-3F2BF4AE7229}"/>
              </a:ext>
            </a:extLst>
          </p:cNvPr>
          <p:cNvCxnSpPr>
            <a:cxnSpLocks/>
          </p:cNvCxnSpPr>
          <p:nvPr/>
        </p:nvCxnSpPr>
        <p:spPr>
          <a:xfrm>
            <a:off x="6134838" y="6190300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8891401-D2DD-47BF-AF38-F60B93AB4C71}"/>
              </a:ext>
            </a:extLst>
          </p:cNvPr>
          <p:cNvCxnSpPr>
            <a:cxnSpLocks/>
          </p:cNvCxnSpPr>
          <p:nvPr/>
        </p:nvCxnSpPr>
        <p:spPr>
          <a:xfrm>
            <a:off x="3502516" y="6186616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1825594-38D5-4ACC-8232-81F22FE2CFAA}"/>
              </a:ext>
            </a:extLst>
          </p:cNvPr>
          <p:cNvSpPr txBox="1"/>
          <p:nvPr/>
        </p:nvSpPr>
        <p:spPr>
          <a:xfrm>
            <a:off x="1058486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P&amp;ID </a:t>
            </a:r>
            <a:r>
              <a:rPr lang="ko-KR" altLang="en-US" sz="1000" dirty="0"/>
              <a:t>도면 내에서 텍스트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및 심볼 검출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29ACC3-083E-423A-8E74-A4EAD602A0C2}"/>
              </a:ext>
            </a:extLst>
          </p:cNvPr>
          <p:cNvSpPr txBox="1"/>
          <p:nvPr/>
        </p:nvSpPr>
        <p:spPr>
          <a:xfrm>
            <a:off x="3568288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P&amp;ID </a:t>
            </a:r>
            <a:r>
              <a:rPr lang="ko-KR" altLang="en-US" sz="1000" dirty="0"/>
              <a:t>도면 내에서 라인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검출 및 검출 데이터 보정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9B445B-871E-4DFB-9B81-E141856D93BB}"/>
              </a:ext>
            </a:extLst>
          </p:cNvPr>
          <p:cNvSpPr txBox="1"/>
          <p:nvPr/>
        </p:nvSpPr>
        <p:spPr>
          <a:xfrm>
            <a:off x="6110144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SPP&amp;ID </a:t>
            </a:r>
            <a:r>
              <a:rPr lang="ko-KR" altLang="en-US" sz="1000" dirty="0"/>
              <a:t>변환을 위한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중간파일</a:t>
            </a:r>
            <a:r>
              <a:rPr lang="en-US" altLang="ko-KR" sz="1000" dirty="0"/>
              <a:t>(XML) </a:t>
            </a:r>
            <a:r>
              <a:rPr lang="ko-KR" altLang="en-US" sz="1000" dirty="0"/>
              <a:t>생성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EA0224C-15DF-416F-BE21-0AD7D918A701}"/>
              </a:ext>
            </a:extLst>
          </p:cNvPr>
          <p:cNvSpPr txBox="1"/>
          <p:nvPr/>
        </p:nvSpPr>
        <p:spPr>
          <a:xfrm>
            <a:off x="6053506" y="6142552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중간파일에 기초하여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Intergraph SPP&amp;ID</a:t>
            </a:r>
            <a:r>
              <a:rPr lang="ko-KR" altLang="en-US" sz="1000" dirty="0"/>
              <a:t>로 변환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848462-D084-4800-B453-038C544CFD4B}"/>
              </a:ext>
            </a:extLst>
          </p:cNvPr>
          <p:cNvSpPr txBox="1"/>
          <p:nvPr/>
        </p:nvSpPr>
        <p:spPr>
          <a:xfrm>
            <a:off x="3433393" y="6142554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변환된 </a:t>
            </a:r>
            <a:r>
              <a:rPr lang="en-US" altLang="ko-KR" sz="1000" dirty="0"/>
              <a:t>SPP&amp;ID</a:t>
            </a:r>
            <a:r>
              <a:rPr lang="ko-KR" altLang="en-US" sz="1000" dirty="0"/>
              <a:t>의 결과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정확도 검사</a:t>
            </a:r>
          </a:p>
        </p:txBody>
      </p:sp>
    </p:spTree>
    <p:extLst>
      <p:ext uri="{BB962C8B-B14F-4D97-AF65-F5344CB8AC3E}">
        <p14:creationId xmlns:p14="http://schemas.microsoft.com/office/powerpoint/2010/main" val="353365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78E51-DC8E-44F5-B3A9-C08A26C9C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3" y="2918495"/>
            <a:ext cx="3504055" cy="10035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14B4C-69A8-4E72-9268-3B6708CD9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730" y="1868463"/>
            <a:ext cx="4591935" cy="3103612"/>
          </a:xfrm>
          <a:prstGeom prst="rect">
            <a:avLst/>
          </a:prstGeom>
        </p:spPr>
      </p:pic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4EE7F5B-1C72-4335-BB72-BE4F7588CCC7}"/>
              </a:ext>
            </a:extLst>
          </p:cNvPr>
          <p:cNvCxnSpPr/>
          <p:nvPr/>
        </p:nvCxnSpPr>
        <p:spPr>
          <a:xfrm flipV="1">
            <a:off x="3479974" y="3132237"/>
            <a:ext cx="852756" cy="28803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3704053-E4BA-4AE4-8E30-1011DE6B4A45}"/>
              </a:ext>
            </a:extLst>
          </p:cNvPr>
          <p:cNvSpPr/>
          <p:nvPr/>
        </p:nvSpPr>
        <p:spPr bwMode="auto">
          <a:xfrm>
            <a:off x="4332730" y="5270321"/>
            <a:ext cx="4591934" cy="13543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= </a:t>
            </a:r>
            <a:r>
              <a:rPr lang="ko-KR" altLang="en-US" sz="1100" b="1" dirty="0"/>
              <a:t>프로젝트 생성 </a:t>
            </a:r>
            <a:r>
              <a:rPr lang="en-US" altLang="ko-KR" sz="1100" b="1" dirty="0"/>
              <a:t>= 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정보 추가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데이타베이스에 추가</a:t>
            </a:r>
            <a:r>
              <a:rPr lang="en-US" altLang="ko-KR" sz="1000" b="1" dirty="0"/>
              <a:t>)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폴더 생성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db</a:t>
            </a:r>
            <a:br>
              <a:rPr lang="en-US" altLang="ko-KR" sz="1000" b="1" dirty="0"/>
            </a:br>
            <a:r>
              <a:rPr lang="en-US" altLang="ko-KR" sz="1000" b="1" dirty="0"/>
              <a:t>- image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svg</a:t>
            </a:r>
            <a:br>
              <a:rPr lang="en-US" altLang="ko-KR" sz="1000" b="1" dirty="0"/>
            </a:br>
            <a:r>
              <a:rPr lang="en-US" altLang="ko-KR" sz="1000" b="1" dirty="0"/>
              <a:t>- output : xml </a:t>
            </a:r>
            <a:r>
              <a:rPr lang="ko-KR" altLang="en-US" sz="1000" b="1" dirty="0"/>
              <a:t>파일 폴더</a:t>
            </a:r>
            <a:br>
              <a:rPr lang="en-US" altLang="ko-KR" sz="1000" b="1" dirty="0"/>
            </a:br>
            <a:r>
              <a:rPr lang="en-US" altLang="ko-KR" sz="1000" b="1" dirty="0"/>
              <a:t>- temp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임시 파일 폴더 </a:t>
            </a:r>
            <a:r>
              <a:rPr lang="en-US" altLang="ko-KR" sz="1000" b="1" dirty="0"/>
              <a:t>(</a:t>
            </a:r>
            <a:r>
              <a:rPr lang="en-US" altLang="ko-KR" sz="1000" b="1" dirty="0" err="1"/>
              <a:t>png</a:t>
            </a:r>
            <a:r>
              <a:rPr lang="ko-KR" altLang="en-US" sz="1000" b="1" dirty="0"/>
              <a:t>등</a:t>
            </a:r>
            <a:r>
              <a:rPr lang="en-US" altLang="ko-KR" sz="1000" b="1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5841F3-A07F-45FD-91E3-3ABD43B04E19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 flipH="1">
            <a:off x="6628697" y="4972075"/>
            <a:ext cx="1" cy="2982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0921F67-5EB6-4473-AFCB-B048B368EEA2}"/>
              </a:ext>
            </a:extLst>
          </p:cNvPr>
          <p:cNvSpPr/>
          <p:nvPr/>
        </p:nvSpPr>
        <p:spPr bwMode="auto">
          <a:xfrm>
            <a:off x="4332730" y="1570218"/>
            <a:ext cx="130748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프로젝트 경로 설정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195523" y="1492332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Program Data\Digital PID\</a:t>
            </a:r>
            <a:r>
              <a:rPr lang="en-US" altLang="ko-KR" sz="1000" b="1" dirty="0" err="1"/>
              <a:t>Project_DB.db</a:t>
            </a:r>
            <a:endParaRPr lang="ko-KR" altLang="en-US" sz="1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3DD4DA-BA4D-4BE5-892C-2756DFCAE1C8}"/>
              </a:ext>
            </a:extLst>
          </p:cNvPr>
          <p:cNvCxnSpPr>
            <a:stCxn id="11" idx="2"/>
            <a:endCxn id="4" idx="0"/>
          </p:cNvCxnSpPr>
          <p:nvPr/>
        </p:nvCxnSpPr>
        <p:spPr>
          <a:xfrm>
            <a:off x="1947551" y="1868463"/>
            <a:ext cx="0" cy="105003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D075213-25C8-4E82-87AC-AC3C3255B2D1}"/>
              </a:ext>
            </a:extLst>
          </p:cNvPr>
          <p:cNvSpPr/>
          <p:nvPr/>
        </p:nvSpPr>
        <p:spPr bwMode="auto">
          <a:xfrm>
            <a:off x="923690" y="3312257"/>
            <a:ext cx="2412263" cy="216024"/>
          </a:xfrm>
          <a:prstGeom prst="rect">
            <a:avLst/>
          </a:prstGeom>
          <a:noFill/>
          <a:ln w="2857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C93431-E775-4834-91AB-F6C27D6D3085}"/>
              </a:ext>
            </a:extLst>
          </p:cNvPr>
          <p:cNvSpPr/>
          <p:nvPr/>
        </p:nvSpPr>
        <p:spPr bwMode="auto">
          <a:xfrm>
            <a:off x="195523" y="4218218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생성한 프로젝트가 선택되도록 함</a:t>
            </a:r>
            <a:endParaRPr lang="en-US" altLang="ko-KR" sz="1000" b="1" dirty="0"/>
          </a:p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최종 선택한 프로젝트가 보이도록 함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5727218-1FBD-4CF9-937A-8045B6221C3F}"/>
              </a:ext>
            </a:extLst>
          </p:cNvPr>
          <p:cNvCxnSpPr>
            <a:stCxn id="6" idx="2"/>
          </p:cNvCxnSpPr>
          <p:nvPr/>
        </p:nvCxnSpPr>
        <p:spPr>
          <a:xfrm flipH="1">
            <a:off x="2129821" y="3528281"/>
            <a:ext cx="1" cy="689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927EF8-C33A-4690-9CDA-7DC2BF8EBC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0C4D228-617C-4035-952E-3E913AE0CB9C}"/>
              </a:ext>
            </a:extLst>
          </p:cNvPr>
          <p:cNvCxnSpPr>
            <a:cxnSpLocks/>
          </p:cNvCxnSpPr>
          <p:nvPr/>
        </p:nvCxnSpPr>
        <p:spPr>
          <a:xfrm>
            <a:off x="455638" y="1296033"/>
            <a:ext cx="2189931" cy="75608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87A6CED-B100-4EC8-AD3D-DF3249F4EC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569" y="2052117"/>
            <a:ext cx="3829050" cy="3162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AEAA7B1-6716-4EE9-AB94-9B64DAA0F129}"/>
              </a:ext>
            </a:extLst>
          </p:cNvPr>
          <p:cNvSpPr/>
          <p:nvPr/>
        </p:nvSpPr>
        <p:spPr bwMode="auto">
          <a:xfrm>
            <a:off x="2656222" y="1758090"/>
            <a:ext cx="93176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도면 영역 설정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221D07-ACE4-485E-9E55-2506F8297244}"/>
              </a:ext>
            </a:extLst>
          </p:cNvPr>
          <p:cNvSpPr/>
          <p:nvPr/>
        </p:nvSpPr>
        <p:spPr bwMode="auto">
          <a:xfrm>
            <a:off x="203458" y="4399067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E82D19-2FB5-4B13-9EEE-DBF7F50CD82C}"/>
              </a:ext>
            </a:extLst>
          </p:cNvPr>
          <p:cNvSpPr/>
          <p:nvPr/>
        </p:nvSpPr>
        <p:spPr bwMode="auto">
          <a:xfrm>
            <a:off x="203457" y="2451520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객체 뷰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8A57BD-81AC-4559-A04E-75ACA7C37BCE}"/>
              </a:ext>
            </a:extLst>
          </p:cNvPr>
          <p:cNvCxnSpPr>
            <a:cxnSpLocks/>
            <a:stCxn id="12" idx="2"/>
            <a:endCxn id="11" idx="0"/>
          </p:cNvCxnSpPr>
          <p:nvPr/>
        </p:nvCxnSpPr>
        <p:spPr>
          <a:xfrm>
            <a:off x="635658" y="2713816"/>
            <a:ext cx="0" cy="168525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B78BEDB-AE24-4F87-93BB-AAFD5CDB41A7}"/>
              </a:ext>
            </a:extLst>
          </p:cNvPr>
          <p:cNvSpPr txBox="1"/>
          <p:nvPr/>
        </p:nvSpPr>
        <p:spPr>
          <a:xfrm>
            <a:off x="658291" y="3144179"/>
            <a:ext cx="380481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클릭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974FFA-0669-4DD4-A175-7BBB1E82063B}"/>
              </a:ext>
            </a:extLst>
          </p:cNvPr>
          <p:cNvSpPr/>
          <p:nvPr/>
        </p:nvSpPr>
        <p:spPr bwMode="auto">
          <a:xfrm>
            <a:off x="7944471" y="4399067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1F010A-4F1A-44D5-94CD-469DC3B6C1E0}"/>
              </a:ext>
            </a:extLst>
          </p:cNvPr>
          <p:cNvSpPr/>
          <p:nvPr/>
        </p:nvSpPr>
        <p:spPr bwMode="auto">
          <a:xfrm>
            <a:off x="7944470" y="2451520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심볼 뷰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8FB1BEB-7630-42ED-8BE8-97DAEC7396CC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>
            <a:off x="8376671" y="2713816"/>
            <a:ext cx="0" cy="168525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50A125F-7B48-4B0B-9001-BB48A0E5E7E7}"/>
              </a:ext>
            </a:extLst>
          </p:cNvPr>
          <p:cNvSpPr txBox="1"/>
          <p:nvPr/>
        </p:nvSpPr>
        <p:spPr>
          <a:xfrm>
            <a:off x="8399304" y="3144179"/>
            <a:ext cx="380481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클릭</a:t>
            </a:r>
          </a:p>
        </p:txBody>
      </p:sp>
      <p:grpSp>
        <p:nvGrpSpPr>
          <p:cNvPr id="19" name="HorizontalSplitter">
            <a:extLst>
              <a:ext uri="{FF2B5EF4-FFF2-40B4-BE49-F238E27FC236}">
                <a16:creationId xmlns:a16="http://schemas.microsoft.com/office/drawing/2014/main" id="{D7034962-BDEC-40E8-B9C9-D060783024EF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32669" y="3599989"/>
            <a:ext cx="1215057" cy="63855"/>
            <a:chOff x="2324100" y="3395663"/>
            <a:chExt cx="4495800" cy="666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6C8D12C-A23E-42AF-B2E2-4BDD31484A1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B11540-1EF0-40AA-9517-C188939447B5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22" name="Dot1">
                <a:extLst>
                  <a:ext uri="{FF2B5EF4-FFF2-40B4-BE49-F238E27FC236}">
                    <a16:creationId xmlns:a16="http://schemas.microsoft.com/office/drawing/2014/main" id="{B786F47D-7ABF-480F-9365-0729BC6CBEAD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3" name="Dot2">
                <a:extLst>
                  <a:ext uri="{FF2B5EF4-FFF2-40B4-BE49-F238E27FC236}">
                    <a16:creationId xmlns:a16="http://schemas.microsoft.com/office/drawing/2014/main" id="{9BF1B849-92EC-49F2-825B-81AA436AE1C2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4" name="Dot3">
                <a:extLst>
                  <a:ext uri="{FF2B5EF4-FFF2-40B4-BE49-F238E27FC236}">
                    <a16:creationId xmlns:a16="http://schemas.microsoft.com/office/drawing/2014/main" id="{6ABC5B62-79FE-43E8-A3DE-5899B6FCC080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5" name="HorizontalSplitter">
            <a:extLst>
              <a:ext uri="{FF2B5EF4-FFF2-40B4-BE49-F238E27FC236}">
                <a16:creationId xmlns:a16="http://schemas.microsoft.com/office/drawing/2014/main" id="{098BEF03-BC0C-412E-AEB2-70411F623D97}"/>
              </a:ext>
            </a:extLst>
          </p:cNvPr>
          <p:cNvGrpSpPr/>
          <p:nvPr>
            <p:custDataLst>
              <p:custData r:id="rId2"/>
            </p:custDataLst>
          </p:nvPr>
        </p:nvGrpSpPr>
        <p:grpSpPr>
          <a:xfrm>
            <a:off x="7791775" y="3711335"/>
            <a:ext cx="1215057" cy="63855"/>
            <a:chOff x="2324100" y="3395663"/>
            <a:chExt cx="4495800" cy="6667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EEEB44C-FDA7-4CDB-A19C-15978167F25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370AA02-682C-4C28-BE89-2F5D341BBCA0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28" name="Dot1">
                <a:extLst>
                  <a:ext uri="{FF2B5EF4-FFF2-40B4-BE49-F238E27FC236}">
                    <a16:creationId xmlns:a16="http://schemas.microsoft.com/office/drawing/2014/main" id="{318B6EB3-4E54-4365-A1B3-EF923E14A0EB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9" name="Dot2">
                <a:extLst>
                  <a:ext uri="{FF2B5EF4-FFF2-40B4-BE49-F238E27FC236}">
                    <a16:creationId xmlns:a16="http://schemas.microsoft.com/office/drawing/2014/main" id="{8B3B9596-6FE8-4350-950C-6CD5A73CA847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0" name="Dot3">
                <a:extLst>
                  <a:ext uri="{FF2B5EF4-FFF2-40B4-BE49-F238E27FC236}">
                    <a16:creationId xmlns:a16="http://schemas.microsoft.com/office/drawing/2014/main" id="{0B63CE1F-A83A-4765-9183-C9E3BF7BE684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D1A1AED2-23FF-43D1-8FC0-D291BF2B54FE}"/>
              </a:ext>
            </a:extLst>
          </p:cNvPr>
          <p:cNvSpPr/>
          <p:nvPr/>
        </p:nvSpPr>
        <p:spPr bwMode="auto">
          <a:xfrm>
            <a:off x="1280395" y="3505726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크기 조절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1909E5F-23A8-4125-9BDC-E63E7DDF407D}"/>
              </a:ext>
            </a:extLst>
          </p:cNvPr>
          <p:cNvCxnSpPr>
            <a:stCxn id="31" idx="0"/>
          </p:cNvCxnSpPr>
          <p:nvPr/>
        </p:nvCxnSpPr>
        <p:spPr>
          <a:xfrm flipH="1" flipV="1">
            <a:off x="1712595" y="3348261"/>
            <a:ext cx="1" cy="157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4F602-2AD5-4CA0-AFCF-482335B23378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1712596" y="3768022"/>
            <a:ext cx="0" cy="1563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38F4-1A22-4DE3-9D16-58C068B0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4AFD-6EE8-489B-A033-46175102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B26ED1-046A-4E13-A242-3B3FEA94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CBF2F878-D8EE-4375-9F2B-89E82F3DAF49}"/>
              </a:ext>
            </a:extLst>
          </p:cNvPr>
          <p:cNvCxnSpPr>
            <a:cxnSpLocks/>
          </p:cNvCxnSpPr>
          <p:nvPr/>
        </p:nvCxnSpPr>
        <p:spPr>
          <a:xfrm>
            <a:off x="527646" y="1296033"/>
            <a:ext cx="2339956" cy="212423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69A3EBD-42EB-4C7F-9FE5-97D9577B4B8A}"/>
              </a:ext>
            </a:extLst>
          </p:cNvPr>
          <p:cNvSpPr/>
          <p:nvPr/>
        </p:nvSpPr>
        <p:spPr bwMode="auto">
          <a:xfrm>
            <a:off x="2867602" y="1620070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환경 설정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B0679-4283-4BC5-A767-265DE46AE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02" y="1895833"/>
            <a:ext cx="3710761" cy="33343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E88E0EA-3073-4C28-94AF-9ED5243DFE70}"/>
              </a:ext>
            </a:extLst>
          </p:cNvPr>
          <p:cNvSpPr/>
          <p:nvPr/>
        </p:nvSpPr>
        <p:spPr bwMode="auto">
          <a:xfrm>
            <a:off x="3155939" y="3960329"/>
            <a:ext cx="3132348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en-US" altLang="ko-KR" sz="1000" b="1" dirty="0"/>
              <a:t>Delete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Key</a:t>
            </a:r>
            <a:r>
              <a:rPr lang="ko-KR" altLang="en-US" sz="1000" b="1" dirty="0"/>
              <a:t>로 항목 삭제</a:t>
            </a:r>
          </a:p>
        </p:txBody>
      </p:sp>
    </p:spTree>
    <p:extLst>
      <p:ext uri="{BB962C8B-B14F-4D97-AF65-F5344CB8AC3E}">
        <p14:creationId xmlns:p14="http://schemas.microsoft.com/office/powerpoint/2010/main" val="328833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B42D-56BA-4D4C-9EA0-E6B3CCED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7A5B6-011D-42FD-A17E-73DB3CDA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FA6B1C-F725-400C-947E-DFB34603103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grpSp>
        <p:nvGrpSpPr>
          <p:cNvPr id="5" name="List">
            <a:extLst>
              <a:ext uri="{FF2B5EF4-FFF2-40B4-BE49-F238E27FC236}">
                <a16:creationId xmlns:a16="http://schemas.microsoft.com/office/drawing/2014/main" id="{E0927062-126F-411F-A0A1-25DED0A3A2D4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7800455" y="1872488"/>
            <a:ext cx="1260140" cy="2068687"/>
            <a:chOff x="4610405" y="3047458"/>
            <a:chExt cx="1651415" cy="153369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B40B452-F98E-4070-B0F6-5291FF6FC04C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12" name="Background">
                <a:extLst>
                  <a:ext uri="{FF2B5EF4-FFF2-40B4-BE49-F238E27FC236}">
                    <a16:creationId xmlns:a16="http://schemas.microsoft.com/office/drawing/2014/main" id="{EA9F59A6-A3C1-4B2B-BF1F-3BEC4FAF193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3" name="Content">
                <a:extLst>
                  <a:ext uri="{FF2B5EF4-FFF2-40B4-BE49-F238E27FC236}">
                    <a16:creationId xmlns:a16="http://schemas.microsoft.com/office/drawing/2014/main" id="{5A5D21A3-82E4-4BA2-9AD6-BF5AEA9D6A9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209291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Gate Valve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Nozzle</a:t>
                </a:r>
              </a:p>
              <a:p>
                <a:r>
                  <a:rPr lang="en-US" sz="1200" dirty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    Reducer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D65E6E8-6C95-47A4-A15E-97935BDC2254}"/>
                </a:ext>
              </a:extLst>
            </p:cNvPr>
            <p:cNvGrpSpPr/>
            <p:nvPr>
              <p:custDataLst>
                <p:custData r:id="rId6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8" name="ScrollBar">
                <a:extLst>
                  <a:ext uri="{FF2B5EF4-FFF2-40B4-BE49-F238E27FC236}">
                    <a16:creationId xmlns:a16="http://schemas.microsoft.com/office/drawing/2014/main" id="{DA1F0FD5-9742-47DF-AC9E-60B25FD40D87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9" name="Slider">
                <a:extLst>
                  <a:ext uri="{FF2B5EF4-FFF2-40B4-BE49-F238E27FC236}">
                    <a16:creationId xmlns:a16="http://schemas.microsoft.com/office/drawing/2014/main" id="{5875456C-ECF3-43DC-93EB-0FA82F1B7E6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UpArrow">
                <a:extLst>
                  <a:ext uri="{FF2B5EF4-FFF2-40B4-BE49-F238E27FC236}">
                    <a16:creationId xmlns:a16="http://schemas.microsoft.com/office/drawing/2014/main" id="{ED3C3266-A6F7-4FF7-8A7D-8EA800B36325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DownArrow">
                <a:extLst>
                  <a:ext uri="{FF2B5EF4-FFF2-40B4-BE49-F238E27FC236}">
                    <a16:creationId xmlns:a16="http://schemas.microsoft.com/office/drawing/2014/main" id="{96C7F4A2-6090-43A7-948F-C63B5119B209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4" name="Content">
            <a:extLst>
              <a:ext uri="{FF2B5EF4-FFF2-40B4-BE49-F238E27FC236}">
                <a16:creationId xmlns:a16="http://schemas.microsoft.com/office/drawing/2014/main" id="{8AD48572-D2EB-4B9E-B807-D31AEF18FAFA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8556538" y="1620069"/>
            <a:ext cx="504056" cy="2286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10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생성</a:t>
            </a:r>
            <a:endParaRPr lang="en-US" sz="10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32116B-E115-4ED0-8F2F-F5EFFEBCBB0C}"/>
              </a:ext>
            </a:extLst>
          </p:cNvPr>
          <p:cNvSpPr/>
          <p:nvPr/>
        </p:nvSpPr>
        <p:spPr bwMode="auto">
          <a:xfrm>
            <a:off x="5355114" y="1139868"/>
            <a:ext cx="2124236" cy="8248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Symbol Editor </a:t>
            </a:r>
            <a:r>
              <a:rPr lang="ko-KR" altLang="en-US" sz="1100" b="1" dirty="0"/>
              <a:t>실행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80F8A79-15DD-410F-A1AF-0D0FB6C79998}"/>
              </a:ext>
            </a:extLst>
          </p:cNvPr>
          <p:cNvCxnSpPr>
            <a:stCxn id="14" idx="1"/>
            <a:endCxn id="15" idx="3"/>
          </p:cNvCxnSpPr>
          <p:nvPr/>
        </p:nvCxnSpPr>
        <p:spPr>
          <a:xfrm rot="10800000">
            <a:off x="7479350" y="1552309"/>
            <a:ext cx="1077188" cy="18206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63628E7-D936-46C2-A1D9-05C96A2D0CE0}"/>
              </a:ext>
            </a:extLst>
          </p:cNvPr>
          <p:cNvSpPr/>
          <p:nvPr/>
        </p:nvSpPr>
        <p:spPr bwMode="auto">
          <a:xfrm>
            <a:off x="8017944" y="1522661"/>
            <a:ext cx="214558" cy="1080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grpSp>
        <p:nvGrpSpPr>
          <p:cNvPr id="18" name="List">
            <a:extLst>
              <a:ext uri="{FF2B5EF4-FFF2-40B4-BE49-F238E27FC236}">
                <a16:creationId xmlns:a16="http://schemas.microsoft.com/office/drawing/2014/main" id="{D2790625-0B75-4852-8A05-C04D638E94E1}"/>
              </a:ext>
            </a:extLst>
          </p:cNvPr>
          <p:cNvGrpSpPr/>
          <p:nvPr>
            <p:custDataLst>
              <p:custData r:id="rId3"/>
            </p:custDataLst>
          </p:nvPr>
        </p:nvGrpSpPr>
        <p:grpSpPr>
          <a:xfrm>
            <a:off x="7800455" y="4010338"/>
            <a:ext cx="1260139" cy="1750190"/>
            <a:chOff x="4610405" y="3047458"/>
            <a:chExt cx="1651415" cy="153369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A9B0204-6DBE-4CF4-870B-F400C786DE0B}"/>
                </a:ext>
              </a:extLst>
            </p:cNvPr>
            <p:cNvGrpSpPr/>
            <p:nvPr/>
          </p:nvGrpSpPr>
          <p:grpSpPr>
            <a:xfrm>
              <a:off x="4610405" y="3047458"/>
              <a:ext cx="1651415" cy="1533690"/>
              <a:chOff x="4648810" y="3359442"/>
              <a:chExt cx="713680" cy="756306"/>
            </a:xfrm>
          </p:grpSpPr>
          <p:sp>
            <p:nvSpPr>
              <p:cNvPr id="25" name="Background">
                <a:extLst>
                  <a:ext uri="{FF2B5EF4-FFF2-40B4-BE49-F238E27FC236}">
                    <a16:creationId xmlns:a16="http://schemas.microsoft.com/office/drawing/2014/main" id="{1D5E7E9C-7E3A-4DE6-9231-B98D04F98A1A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756306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6" name="Content">
                <a:extLst>
                  <a:ext uri="{FF2B5EF4-FFF2-40B4-BE49-F238E27FC236}">
                    <a16:creationId xmlns:a16="http://schemas.microsoft.com/office/drawing/2014/main" id="{DD1D0FD6-C7F7-446F-AD6E-CAA023B02126}"/>
                  </a:ext>
                </a:extLst>
              </p:cNvPr>
              <p:cNvSpPr/>
              <p:nvPr/>
            </p:nvSpPr>
            <p:spPr>
              <a:xfrm>
                <a:off x="4648810" y="3359442"/>
                <a:ext cx="713680" cy="87779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endParaRPr lang="en-US" sz="1200" dirty="0">
                  <a:solidFill>
                    <a:sysClr val="windowText" lastClr="000000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1708F74-33D5-463D-8AAB-F1C8240EA125}"/>
                </a:ext>
              </a:extLst>
            </p:cNvPr>
            <p:cNvGrpSpPr/>
            <p:nvPr>
              <p:custDataLst>
                <p:custData r:id="rId5"/>
              </p:custDataLst>
            </p:nvPr>
          </p:nvGrpSpPr>
          <p:grpSpPr>
            <a:xfrm>
              <a:off x="6113828" y="3047458"/>
              <a:ext cx="147992" cy="1533690"/>
              <a:chOff x="4496659" y="1543110"/>
              <a:chExt cx="147992" cy="3562292"/>
            </a:xfrm>
          </p:grpSpPr>
          <p:sp>
            <p:nvSpPr>
              <p:cNvPr id="21" name="ScrollBar">
                <a:extLst>
                  <a:ext uri="{FF2B5EF4-FFF2-40B4-BE49-F238E27FC236}">
                    <a16:creationId xmlns:a16="http://schemas.microsoft.com/office/drawing/2014/main" id="{FF24036D-687D-4FC0-8BEB-3EC92665011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1543110"/>
                <a:ext cx="147992" cy="3562292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22" name="Slider">
                <a:extLst>
                  <a:ext uri="{FF2B5EF4-FFF2-40B4-BE49-F238E27FC236}">
                    <a16:creationId xmlns:a16="http://schemas.microsoft.com/office/drawing/2014/main" id="{2002F614-A49E-47C3-8432-1CA6EE07138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496659" y="2237544"/>
                <a:ext cx="147992" cy="804962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UpArrow">
                <a:extLst>
                  <a:ext uri="{FF2B5EF4-FFF2-40B4-BE49-F238E27FC236}">
                    <a16:creationId xmlns:a16="http://schemas.microsoft.com/office/drawing/2014/main" id="{DC66C0B9-A460-4C36-9A96-2C51EDFE58D0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538651" y="1628432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DownArrow">
                <a:extLst>
                  <a:ext uri="{FF2B5EF4-FFF2-40B4-BE49-F238E27FC236}">
                    <a16:creationId xmlns:a16="http://schemas.microsoft.com/office/drawing/2014/main" id="{0EE94AE7-4C15-4838-8702-EEB0DCA444DE}"/>
                  </a:ext>
                </a:extLst>
              </p:cNvPr>
              <p:cNvSpPr>
                <a:spLocks/>
              </p:cNvSpPr>
              <p:nvPr/>
            </p:nvSpPr>
            <p:spPr>
              <a:xfrm rot="10800000">
                <a:off x="4538651" y="4880844"/>
                <a:ext cx="64008" cy="148671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28" name="HorizontalSplitter">
            <a:extLst>
              <a:ext uri="{FF2B5EF4-FFF2-40B4-BE49-F238E27FC236}">
                <a16:creationId xmlns:a16="http://schemas.microsoft.com/office/drawing/2014/main" id="{5E06A315-4D36-445D-BBC5-903522344F57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7800454" y="3954868"/>
            <a:ext cx="1260139" cy="45719"/>
            <a:chOff x="2324100" y="3395663"/>
            <a:chExt cx="4495800" cy="6667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FA979C8-3CA5-4D84-8845-1B7D42ADE1F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C39C8582-5EA7-49DB-8B44-9E852CE6DED3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31" name="Dot1">
                <a:extLst>
                  <a:ext uri="{FF2B5EF4-FFF2-40B4-BE49-F238E27FC236}">
                    <a16:creationId xmlns:a16="http://schemas.microsoft.com/office/drawing/2014/main" id="{B26B0D84-4E80-4291-8D95-4AB61718B9B1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2" name="Dot2">
                <a:extLst>
                  <a:ext uri="{FF2B5EF4-FFF2-40B4-BE49-F238E27FC236}">
                    <a16:creationId xmlns:a16="http://schemas.microsoft.com/office/drawing/2014/main" id="{F0692A60-0003-4A1A-A81D-90294789BEB8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3" name="Dot3">
                <a:extLst>
                  <a:ext uri="{FF2B5EF4-FFF2-40B4-BE49-F238E27FC236}">
                    <a16:creationId xmlns:a16="http://schemas.microsoft.com/office/drawing/2014/main" id="{7F3E05B8-0276-4CC8-8763-14B0CE9997AF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C5D7ACB5-EB9A-4BEA-9BA7-050279791E8E}"/>
              </a:ext>
            </a:extLst>
          </p:cNvPr>
          <p:cNvSpPr/>
          <p:nvPr/>
        </p:nvSpPr>
        <p:spPr bwMode="auto">
          <a:xfrm>
            <a:off x="7118125" y="3853938"/>
            <a:ext cx="612068" cy="252028"/>
          </a:xfrm>
          <a:prstGeom prst="wedgeRectCallout">
            <a:avLst>
              <a:gd name="adj1" fmla="val 56977"/>
              <a:gd name="adj2" fmla="val 203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크기 조절</a:t>
            </a:r>
          </a:p>
        </p:txBody>
      </p: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F096CDA8-62F5-45A1-9778-1A35B27A0BA7}"/>
              </a:ext>
            </a:extLst>
          </p:cNvPr>
          <p:cNvCxnSpPr>
            <a:stCxn id="15" idx="2"/>
            <a:endCxn id="12" idx="1"/>
          </p:cNvCxnSpPr>
          <p:nvPr/>
        </p:nvCxnSpPr>
        <p:spPr>
          <a:xfrm rot="16200000" flipH="1">
            <a:off x="6637802" y="1744178"/>
            <a:ext cx="942083" cy="13832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EE702375-1305-47A0-B6B6-132AB953E6F9}"/>
              </a:ext>
            </a:extLst>
          </p:cNvPr>
          <p:cNvSpPr/>
          <p:nvPr/>
        </p:nvSpPr>
        <p:spPr bwMode="auto">
          <a:xfrm>
            <a:off x="6756338" y="2275758"/>
            <a:ext cx="543640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추가</a:t>
            </a: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7D3584CC-FA2B-43B2-89C1-3A5C89E25240}"/>
              </a:ext>
            </a:extLst>
          </p:cNvPr>
          <p:cNvCxnSpPr>
            <a:cxnSpLocks/>
            <a:endCxn id="15" idx="1"/>
          </p:cNvCxnSpPr>
          <p:nvPr/>
        </p:nvCxnSpPr>
        <p:spPr>
          <a:xfrm rot="10800000">
            <a:off x="5355114" y="1552309"/>
            <a:ext cx="2445340" cy="1651936"/>
          </a:xfrm>
          <a:prstGeom prst="curvedConnector3">
            <a:avLst>
              <a:gd name="adj1" fmla="val 109348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D851562-C32C-4103-9294-C44DCA34AB93}"/>
              </a:ext>
            </a:extLst>
          </p:cNvPr>
          <p:cNvSpPr/>
          <p:nvPr/>
        </p:nvSpPr>
        <p:spPr bwMode="auto">
          <a:xfrm>
            <a:off x="5873592" y="2605939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더블 클릭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9514817-83F7-415D-AF53-25BF4A8C0E2F}"/>
              </a:ext>
            </a:extLst>
          </p:cNvPr>
          <p:cNvSpPr/>
          <p:nvPr/>
        </p:nvSpPr>
        <p:spPr bwMode="auto">
          <a:xfrm>
            <a:off x="5873592" y="312384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업데이트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B0F5CDA-9DA4-4E07-8629-FE6BD4A2F1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825044" y="1921971"/>
            <a:ext cx="176987" cy="94142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25EE389-9197-4B57-BFF8-E04826A978BB}"/>
              </a:ext>
            </a:extLst>
          </p:cNvPr>
          <p:cNvSpPr/>
          <p:nvPr/>
        </p:nvSpPr>
        <p:spPr bwMode="auto">
          <a:xfrm>
            <a:off x="7800454" y="1872487"/>
            <a:ext cx="217490" cy="192648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02296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F31-DADD-4D00-893A-E31BF551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4" y="116336"/>
            <a:ext cx="5881980" cy="432283"/>
          </a:xfrm>
        </p:spPr>
        <p:txBody>
          <a:bodyPr/>
          <a:lstStyle/>
          <a:p>
            <a:r>
              <a:rPr lang="ko-KR" altLang="en-US" dirty="0"/>
              <a:t>화면 정의서 </a:t>
            </a:r>
            <a:r>
              <a:rPr lang="en-US" altLang="ko-KR" dirty="0"/>
              <a:t>– Symbol Editor(</a:t>
            </a:r>
            <a:r>
              <a:rPr lang="ko-KR" altLang="en-US" dirty="0"/>
              <a:t>여러개의 심볼을 저장할 수 있음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BE9E7-4EB5-460B-A2AD-488B5E81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C3668-887F-47C4-9B17-FBB49A381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393"/>
            <a:ext cx="9120188" cy="53497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904A967-CE2A-46ED-826E-4F4B84C748B2}"/>
              </a:ext>
            </a:extLst>
          </p:cNvPr>
          <p:cNvSpPr/>
          <p:nvPr/>
        </p:nvSpPr>
        <p:spPr bwMode="auto">
          <a:xfrm>
            <a:off x="8520534" y="5868541"/>
            <a:ext cx="504056" cy="14401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Close</a:t>
            </a:r>
            <a:endParaRPr lang="ko-KR" altLang="en-US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4383E7-3DA5-4CE8-942F-0FE209AEC512}"/>
              </a:ext>
            </a:extLst>
          </p:cNvPr>
          <p:cNvSpPr/>
          <p:nvPr/>
        </p:nvSpPr>
        <p:spPr bwMode="auto">
          <a:xfrm>
            <a:off x="8457203" y="644460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창 닫기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1D009-42FF-4090-8B66-37530A03608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772562" y="6012557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83A42EA-FF05-4682-8975-4527A8AFA2FD}"/>
              </a:ext>
            </a:extLst>
          </p:cNvPr>
          <p:cNvSpPr/>
          <p:nvPr/>
        </p:nvSpPr>
        <p:spPr bwMode="auto">
          <a:xfrm>
            <a:off x="203610" y="764286"/>
            <a:ext cx="936104" cy="18002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Symbol Editor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2204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1ADE-3B87-4A1B-8F27-E0D22A1D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A1AB-EF89-4E55-975D-C8F8B5B2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24262-80DA-4E0F-A5A4-086B320BB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F2EBEE-AD5C-40F9-83D8-57C2A1216EB7}"/>
              </a:ext>
            </a:extLst>
          </p:cNvPr>
          <p:cNvSpPr/>
          <p:nvPr/>
        </p:nvSpPr>
        <p:spPr bwMode="auto">
          <a:xfrm>
            <a:off x="1463750" y="1476053"/>
            <a:ext cx="5040560" cy="4176464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심볼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텍스트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라인</a:t>
            </a:r>
            <a:endParaRPr lang="en-US" altLang="ko-KR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83298-D05B-46AE-91AD-8D1478B20EA2}"/>
              </a:ext>
            </a:extLst>
          </p:cNvPr>
          <p:cNvSpPr/>
          <p:nvPr/>
        </p:nvSpPr>
        <p:spPr bwMode="auto">
          <a:xfrm>
            <a:off x="6504310" y="1480272"/>
            <a:ext cx="936104" cy="2984113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C5641-EF46-461E-96DE-6BFD08F34502}"/>
              </a:ext>
            </a:extLst>
          </p:cNvPr>
          <p:cNvSpPr/>
          <p:nvPr/>
        </p:nvSpPr>
        <p:spPr bwMode="auto">
          <a:xfrm>
            <a:off x="6504310" y="4473036"/>
            <a:ext cx="936104" cy="279381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</p:spTree>
    <p:extLst>
      <p:ext uri="{BB962C8B-B14F-4D97-AF65-F5344CB8AC3E}">
        <p14:creationId xmlns:p14="http://schemas.microsoft.com/office/powerpoint/2010/main" val="249266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158-5B22-411F-92FC-86582E3F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라인 검출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4B2D7-8ED8-481C-8ACA-17C59B46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17F908-EA17-4278-A8EB-6CC721382219}"/>
              </a:ext>
            </a:extLst>
          </p:cNvPr>
          <p:cNvSpPr/>
          <p:nvPr/>
        </p:nvSpPr>
        <p:spPr bwMode="auto">
          <a:xfrm>
            <a:off x="713484" y="2677474"/>
            <a:ext cx="972108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902B61-7324-48F7-9275-9013F2DDF0E6}"/>
              </a:ext>
            </a:extLst>
          </p:cNvPr>
          <p:cNvSpPr/>
          <p:nvPr/>
        </p:nvSpPr>
        <p:spPr bwMode="auto">
          <a:xfrm>
            <a:off x="2182505" y="2680314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심볼의 연결 점에서 </a:t>
            </a:r>
            <a:r>
              <a:rPr lang="en-US" altLang="ko-KR" sz="1100" b="1" dirty="0"/>
              <a:t>Sliding Window</a:t>
            </a:r>
            <a:r>
              <a:rPr lang="ko-KR" altLang="en-US" sz="1100" b="1" dirty="0"/>
              <a:t>로</a:t>
            </a:r>
            <a:br>
              <a:rPr lang="en-US" altLang="ko-KR" sz="1100" b="1" dirty="0"/>
            </a:br>
            <a:r>
              <a:rPr lang="ko-KR" altLang="en-US" sz="1100" b="1" dirty="0"/>
              <a:t>선을 찾음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6FD8C-E86E-41E1-AF73-83688F40BB3D}"/>
              </a:ext>
            </a:extLst>
          </p:cNvPr>
          <p:cNvSpPr/>
          <p:nvPr/>
        </p:nvSpPr>
        <p:spPr bwMode="auto">
          <a:xfrm>
            <a:off x="5440867" y="2677474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일직선에 놓이는 선들을 연결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358A09-15A9-49FF-B6F8-8FC894CB10DD}"/>
              </a:ext>
            </a:extLst>
          </p:cNvPr>
          <p:cNvSpPr/>
          <p:nvPr/>
        </p:nvSpPr>
        <p:spPr bwMode="auto">
          <a:xfrm>
            <a:off x="5440867" y="3816313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심볼과 선들을 연결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EED78F-5CF6-472D-937B-9CC14C0CCEF7}"/>
              </a:ext>
            </a:extLst>
          </p:cNvPr>
          <p:cNvSpPr/>
          <p:nvPr/>
        </p:nvSpPr>
        <p:spPr bwMode="auto">
          <a:xfrm>
            <a:off x="2183830" y="3816313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Line</a:t>
            </a:r>
            <a:r>
              <a:rPr lang="ko-KR" altLang="en-US" sz="1100" b="1" dirty="0"/>
              <a:t> </a:t>
            </a:r>
            <a:r>
              <a:rPr lang="en-US" altLang="ko-KR" sz="1100" b="1" dirty="0"/>
              <a:t>No</a:t>
            </a:r>
            <a:r>
              <a:rPr lang="ko-KR" altLang="en-US" sz="1100" b="1" dirty="0"/>
              <a:t> 단위로 심볼과 선들을 연결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0C850B-C286-4BA6-BF0C-1D513C656754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685592" y="2893616"/>
            <a:ext cx="496913" cy="2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43F3F64-AD04-4366-A76D-B87927114428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4918809" y="2893474"/>
            <a:ext cx="522058" cy="2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A948D59-238B-4555-9F6A-DF0FDD204CB0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6809019" y="3109474"/>
            <a:ext cx="0" cy="7068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B1E18C6-CDE9-413E-9C7B-95E7C54B67FE}"/>
              </a:ext>
            </a:extLst>
          </p:cNvPr>
          <p:cNvCxnSpPr>
            <a:stCxn id="7" idx="1"/>
            <a:endCxn id="8" idx="3"/>
          </p:cNvCxnSpPr>
          <p:nvPr/>
        </p:nvCxnSpPr>
        <p:spPr>
          <a:xfrm flipH="1">
            <a:off x="4920134" y="4032313"/>
            <a:ext cx="5207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851313"/>
      </p:ext>
    </p:extLst>
  </p:cSld>
  <p:clrMapOvr>
    <a:masterClrMapping/>
  </p:clrMapOvr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0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11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2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3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14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5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1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7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1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9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2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20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23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24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3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4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5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6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7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8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9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Props1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D40B37B1-CAC1-4EAE-B9A4-84FCA5EEB2F0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4BF9936B-E52F-49AC-B0B1-F88917F4FB3A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DA7C3608-775F-4A00-BB76-FE02AFFDC442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7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93937D27-897C-473E-8493-2DF502B4E330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1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B86FC14E-608D-4408-A64C-21E6AEE90D98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E2537B85-2827-4919-9450-1754594C143E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3E709F08-4321-497F-A083-1E38734B9AC7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5ADEFD10-0DFE-4AE4-B136-85C93FFBEAF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20690</TotalTime>
  <Words>270</Words>
  <Application>Microsoft Office PowerPoint</Application>
  <PresentationFormat>Custom</PresentationFormat>
  <Paragraphs>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HY헤드라인M</vt:lpstr>
      <vt:lpstr>돋움</vt:lpstr>
      <vt:lpstr>맑은 고딕</vt:lpstr>
      <vt:lpstr>Arial</vt:lpstr>
      <vt:lpstr>Copperplate Gothic Bold</vt:lpstr>
      <vt:lpstr>Segoe UI</vt:lpstr>
      <vt:lpstr>Tahoma</vt:lpstr>
      <vt:lpstr>Wingdings</vt:lpstr>
      <vt:lpstr>경영개선팀 템플릿</vt:lpstr>
      <vt:lpstr>Image P&amp;ID to SPPID</vt:lpstr>
      <vt:lpstr>흐름도</vt:lpstr>
      <vt:lpstr>화면 정의서</vt:lpstr>
      <vt:lpstr>화면 정의서</vt:lpstr>
      <vt:lpstr>화면 정의서</vt:lpstr>
      <vt:lpstr>화면 정의서</vt:lpstr>
      <vt:lpstr>화면 정의서 – Symbol Editor(여러개의 심볼을 저장할 수 있음)</vt:lpstr>
      <vt:lpstr>인식</vt:lpstr>
      <vt:lpstr>라인 검출</vt:lpstr>
      <vt:lpstr>PowerPoint Presentation</vt:lpstr>
      <vt:lpstr>PowerPoint Presentation</vt:lpstr>
      <vt:lpstr>PowerPoint Presentation</vt:lpstr>
      <vt:lpstr>코딩 규칙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humkyung</cp:lastModifiedBy>
  <cp:revision>917</cp:revision>
  <cp:lastPrinted>2018-01-30T04:50:40Z</cp:lastPrinted>
  <dcterms:created xsi:type="dcterms:W3CDTF">2012-12-12T04:21:44Z</dcterms:created>
  <dcterms:modified xsi:type="dcterms:W3CDTF">2018-04-12T00:49:14Z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