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2" r:id="rId4"/>
    <p:sldId id="261" r:id="rId5"/>
    <p:sldId id="258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70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484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396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44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439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673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970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80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443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389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DE299-F963-4ABA-933A-486581093E1A}" type="datetimeFigureOut">
              <a:rPr lang="ko-KR" altLang="en-US" smtClean="0"/>
              <a:t>2022-03-15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FD4C2-2F9C-4F21-83BD-C0845F7970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308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PSN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142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843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1. TIE IN POINT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276865"/>
            <a:ext cx="10515600" cy="4900098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PSN</a:t>
            </a:r>
            <a:r>
              <a:rPr lang="ko-KR" altLang="en-US" sz="2000" dirty="0" smtClean="0"/>
              <a:t>의 </a:t>
            </a:r>
            <a:r>
              <a:rPr lang="en-US" altLang="ko-KR" sz="2000" dirty="0" smtClean="0"/>
              <a:t>From(Start Type)</a:t>
            </a:r>
            <a:r>
              <a:rPr lang="ko-KR" altLang="en-US" sz="2000" dirty="0" smtClean="0"/>
              <a:t> 또는 </a:t>
            </a:r>
            <a:r>
              <a:rPr lang="en-US" altLang="ko-KR" sz="2000" dirty="0" smtClean="0"/>
              <a:t>To(End Type)</a:t>
            </a:r>
            <a:r>
              <a:rPr lang="ko-KR" altLang="en-US" sz="2000" dirty="0" smtClean="0"/>
              <a:t>의 </a:t>
            </a:r>
            <a:r>
              <a:rPr lang="en-US" altLang="ko-KR" sz="2000" u="sng" dirty="0" smtClean="0"/>
              <a:t>PSNType</a:t>
            </a:r>
            <a:r>
              <a:rPr lang="ko-KR" altLang="en-US" sz="2000" dirty="0" smtClean="0"/>
              <a:t>이 </a:t>
            </a:r>
            <a:r>
              <a:rPr lang="en-US" altLang="ko-KR" sz="2000" dirty="0" smtClean="0"/>
              <a:t>Symbol, OPC, None </a:t>
            </a:r>
            <a:r>
              <a:rPr lang="ko-KR" altLang="en-US" sz="2000" dirty="0" smtClean="0"/>
              <a:t>일 경우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   (None : ItemType</a:t>
            </a:r>
            <a:r>
              <a:rPr lang="ko-KR" altLang="en-US" sz="2000" dirty="0" smtClean="0"/>
              <a:t>이 </a:t>
            </a:r>
            <a:r>
              <a:rPr lang="en-US" altLang="ko-KR" sz="2000" dirty="0" smtClean="0"/>
              <a:t>Line</a:t>
            </a:r>
            <a:r>
              <a:rPr lang="ko-KR" altLang="en-US" sz="2000" dirty="0" smtClean="0"/>
              <a:t>이면서 </a:t>
            </a:r>
            <a:r>
              <a:rPr lang="en-US" altLang="ko-KR" sz="2000" dirty="0" smtClean="0"/>
              <a:t>Relation Item</a:t>
            </a:r>
            <a:r>
              <a:rPr lang="ko-KR" altLang="en-US" sz="2000" dirty="0" smtClean="0"/>
              <a:t>이 없는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Item)</a:t>
            </a:r>
          </a:p>
          <a:p>
            <a:pPr lvl="1"/>
            <a:r>
              <a:rPr lang="en-US" altLang="ko-KR" sz="1600" dirty="0" smtClean="0"/>
              <a:t>Line : PSN Table</a:t>
            </a:r>
            <a:r>
              <a:rPr lang="ko-KR" altLang="en-US" sz="1600" dirty="0" smtClean="0"/>
              <a:t>의 </a:t>
            </a:r>
            <a:r>
              <a:rPr lang="en-US" altLang="ko-KR" sz="1600" dirty="0" smtClean="0"/>
              <a:t>From </a:t>
            </a:r>
            <a:r>
              <a:rPr lang="ko-KR" altLang="en-US" sz="1600" dirty="0" smtClean="0"/>
              <a:t>또는 </a:t>
            </a:r>
            <a:r>
              <a:rPr lang="en-US" altLang="ko-KR" sz="1600" dirty="0" smtClean="0"/>
              <a:t>To</a:t>
            </a:r>
            <a:r>
              <a:rPr lang="ko-KR" altLang="en-US" sz="1600" dirty="0" smtClean="0"/>
              <a:t>에 </a:t>
            </a:r>
            <a:r>
              <a:rPr lang="en-US" altLang="ko-KR" sz="1600" dirty="0" smtClean="0"/>
              <a:t>TIEINPOINT_00001V </a:t>
            </a:r>
            <a:r>
              <a:rPr lang="ko-KR" altLang="en-US" sz="1600" dirty="0" smtClean="0"/>
              <a:t>를 출력</a:t>
            </a:r>
            <a:r>
              <a:rPr lang="en-US" altLang="ko-KR" sz="1600" dirty="0" smtClean="0"/>
              <a:t> </a:t>
            </a:r>
          </a:p>
          <a:p>
            <a:pPr marL="457200" lvl="1" indent="0"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PSN Start Type </a:t>
            </a:r>
            <a:r>
              <a:rPr lang="ko-KR" altLang="en-US" sz="1600" dirty="0" smtClean="0"/>
              <a:t>또는 </a:t>
            </a:r>
            <a:r>
              <a:rPr lang="en-US" altLang="ko-KR" sz="1600" dirty="0" smtClean="0"/>
              <a:t>End Type</a:t>
            </a:r>
            <a:r>
              <a:rPr lang="ko-KR" altLang="en-US" sz="1600" dirty="0" smtClean="0"/>
              <a:t>을 </a:t>
            </a:r>
            <a:r>
              <a:rPr lang="en-US" altLang="ko-KR" sz="1600" dirty="0" smtClean="0"/>
              <a:t>Equipment</a:t>
            </a:r>
            <a:r>
              <a:rPr lang="ko-KR" altLang="en-US" sz="1600" dirty="0" smtClean="0"/>
              <a:t>로 변경</a:t>
            </a:r>
            <a:r>
              <a:rPr lang="en-US" altLang="ko-KR" sz="1600" dirty="0" smtClean="0"/>
              <a:t> (From : StartType, To : EndType)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           PathItem</a:t>
            </a:r>
            <a:r>
              <a:rPr lang="ko-KR" altLang="en-US" sz="1600" dirty="0" smtClean="0"/>
              <a:t>에 </a:t>
            </a:r>
            <a:r>
              <a:rPr lang="en-US" altLang="ko-KR" sz="1600" dirty="0" smtClean="0"/>
              <a:t>End of line terminator </a:t>
            </a:r>
            <a:r>
              <a:rPr lang="ko-KR" altLang="en-US" sz="1600" dirty="0" smtClean="0"/>
              <a:t>추가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Symbol, OPC : PSN Table</a:t>
            </a:r>
            <a:r>
              <a:rPr lang="ko-KR" altLang="en-US" sz="1600" dirty="0" smtClean="0"/>
              <a:t>의 </a:t>
            </a:r>
            <a:r>
              <a:rPr lang="en-US" altLang="ko-KR" sz="1600" dirty="0" smtClean="0"/>
              <a:t>From </a:t>
            </a:r>
            <a:r>
              <a:rPr lang="ko-KR" altLang="en-US" sz="1600" dirty="0" smtClean="0"/>
              <a:t>또는 </a:t>
            </a:r>
            <a:r>
              <a:rPr lang="en-US" altLang="ko-KR" sz="1600" dirty="0" smtClean="0"/>
              <a:t>To</a:t>
            </a:r>
            <a:r>
              <a:rPr lang="ko-KR" altLang="en-US" sz="1600" dirty="0" smtClean="0"/>
              <a:t>에 </a:t>
            </a:r>
            <a:r>
              <a:rPr lang="en-US" altLang="ko-KR" sz="1600" dirty="0" smtClean="0"/>
              <a:t>TIEINPOINT_00001V </a:t>
            </a:r>
            <a:r>
              <a:rPr lang="ko-KR" altLang="en-US" sz="1600" dirty="0" smtClean="0"/>
              <a:t>를 출력</a:t>
            </a:r>
            <a:endParaRPr lang="en-US" altLang="ko-KR" sz="1600" dirty="0" smtClean="0"/>
          </a:p>
          <a:p>
            <a:pPr marL="457200" lvl="1" indent="0">
              <a:buNone/>
            </a:pPr>
            <a:r>
              <a:rPr lang="en-US" altLang="ko-KR" sz="1600" dirty="0" smtClean="0"/>
              <a:t>                       PSN Start Type </a:t>
            </a:r>
            <a:r>
              <a:rPr lang="ko-KR" altLang="en-US" sz="1600" dirty="0" smtClean="0"/>
              <a:t>또는 </a:t>
            </a:r>
            <a:r>
              <a:rPr lang="en-US" altLang="ko-KR" sz="1600" dirty="0" smtClean="0"/>
              <a:t>End Type</a:t>
            </a:r>
            <a:r>
              <a:rPr lang="ko-KR" altLang="en-US" sz="1600" dirty="0" smtClean="0"/>
              <a:t>을 </a:t>
            </a:r>
            <a:r>
              <a:rPr lang="en-US" altLang="ko-KR" sz="1600" dirty="0" smtClean="0"/>
              <a:t>Equipment</a:t>
            </a:r>
            <a:r>
              <a:rPr lang="ko-KR" altLang="en-US" sz="1600" dirty="0" smtClean="0"/>
              <a:t>로 변경 </a:t>
            </a:r>
            <a:r>
              <a:rPr lang="en-US" altLang="ko-KR" sz="1600" dirty="0"/>
              <a:t>(From : StartType, To : EndType)</a:t>
            </a:r>
            <a:endParaRPr lang="en-US" altLang="ko-KR" sz="1600" dirty="0" smtClean="0"/>
          </a:p>
          <a:p>
            <a:pPr marL="457200" lvl="1" indent="0">
              <a:buNone/>
            </a:pPr>
            <a:r>
              <a:rPr lang="en-US" altLang="ko-KR" sz="1600" dirty="0" smtClean="0"/>
              <a:t>                       PathItem</a:t>
            </a:r>
            <a:r>
              <a:rPr lang="ko-KR" altLang="en-US" sz="1600" dirty="0" smtClean="0"/>
              <a:t>에 </a:t>
            </a:r>
            <a:r>
              <a:rPr lang="en-US" altLang="ko-KR" sz="1600" dirty="0" smtClean="0"/>
              <a:t>Line + End of line terminator </a:t>
            </a:r>
            <a:r>
              <a:rPr lang="ko-KR" altLang="en-US" sz="1600" dirty="0" smtClean="0"/>
              <a:t>추가</a:t>
            </a: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lvl="1">
              <a:buFontTx/>
              <a:buChar char="-"/>
            </a:pPr>
            <a:r>
              <a:rPr lang="en-US" altLang="ko-KR" sz="1600" dirty="0" smtClean="0"/>
              <a:t>Start Type</a:t>
            </a:r>
            <a:r>
              <a:rPr lang="ko-KR" altLang="en-US" sz="1600" dirty="0" smtClean="0"/>
              <a:t>과 </a:t>
            </a:r>
            <a:r>
              <a:rPr lang="en-US" altLang="ko-KR" sz="1600" dirty="0" smtClean="0"/>
              <a:t>End Type</a:t>
            </a:r>
            <a:r>
              <a:rPr lang="ko-KR" altLang="en-US" sz="1600" dirty="0" smtClean="0"/>
              <a:t>은 </a:t>
            </a:r>
            <a:r>
              <a:rPr lang="en-US" altLang="ko-KR" sz="1600" dirty="0" smtClean="0"/>
              <a:t>PSN</a:t>
            </a:r>
            <a:r>
              <a:rPr lang="ko-KR" altLang="en-US" sz="1600" dirty="0" smtClean="0"/>
              <a:t>의 </a:t>
            </a:r>
            <a:r>
              <a:rPr lang="en-US" altLang="ko-KR" sz="1600" dirty="0" smtClean="0"/>
              <a:t>Type </a:t>
            </a:r>
            <a:r>
              <a:rPr lang="ko-KR" altLang="en-US" sz="1600" dirty="0" smtClean="0"/>
              <a:t>값을 결정 </a:t>
            </a:r>
            <a:r>
              <a:rPr lang="en-US" altLang="ko-KR" sz="1600" dirty="0" smtClean="0"/>
              <a:t>(ex : E2B, B2B </a:t>
            </a:r>
            <a:r>
              <a:rPr lang="ko-KR" altLang="en-US" sz="1600" dirty="0" smtClean="0"/>
              <a:t>등</a:t>
            </a:r>
            <a:r>
              <a:rPr lang="en-US" altLang="ko-KR" sz="1600" dirty="0" smtClean="0"/>
              <a:t>)</a:t>
            </a:r>
          </a:p>
          <a:p>
            <a:pPr lvl="1">
              <a:buFontTx/>
              <a:buChar char="-"/>
            </a:pPr>
            <a:r>
              <a:rPr lang="en-US" altLang="ko-KR" sz="1600" dirty="0" smtClean="0"/>
              <a:t>Item Type</a:t>
            </a:r>
            <a:r>
              <a:rPr lang="ko-KR" altLang="en-US" sz="1600" dirty="0" smtClean="0"/>
              <a:t>과 </a:t>
            </a:r>
            <a:r>
              <a:rPr lang="en-US" altLang="ko-KR" sz="1600" dirty="0" smtClean="0"/>
              <a:t>SubItemType</a:t>
            </a:r>
            <a:r>
              <a:rPr lang="ko-KR" altLang="en-US" sz="1600" dirty="0" smtClean="0"/>
              <a:t>은 </a:t>
            </a:r>
            <a:r>
              <a:rPr lang="en-US" altLang="ko-KR" sz="1600" dirty="0" smtClean="0"/>
              <a:t>Generate PSN - Document </a:t>
            </a:r>
            <a:r>
              <a:rPr lang="ko-KR" altLang="en-US" sz="1600" dirty="0" smtClean="0"/>
              <a:t>생성 시 정의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각각의 아이템의 </a:t>
            </a:r>
            <a:r>
              <a:rPr lang="en-US" altLang="ko-KR" sz="1600" dirty="0" smtClean="0"/>
              <a:t>Item Type</a:t>
            </a:r>
            <a:r>
              <a:rPr lang="ko-KR" altLang="en-US" sz="1600" dirty="0" smtClean="0"/>
              <a:t>이며 </a:t>
            </a:r>
            <a:r>
              <a:rPr lang="en-US" altLang="ko-KR" sz="1600" dirty="0" smtClean="0"/>
              <a:t>From</a:t>
            </a:r>
            <a:r>
              <a:rPr lang="ko-KR" altLang="en-US" sz="1600" dirty="0" smtClean="0"/>
              <a:t>과 </a:t>
            </a:r>
            <a:r>
              <a:rPr lang="en-US" altLang="ko-KR" sz="1600" dirty="0" smtClean="0"/>
              <a:t>To</a:t>
            </a:r>
            <a:r>
              <a:rPr lang="ko-KR" altLang="en-US" sz="1600" dirty="0" smtClean="0"/>
              <a:t>의 </a:t>
            </a:r>
            <a:r>
              <a:rPr lang="en-US" altLang="ko-KR" sz="1600" dirty="0" smtClean="0"/>
              <a:t>Item Type</a:t>
            </a:r>
            <a:r>
              <a:rPr lang="ko-KR" altLang="en-US" sz="1600" dirty="0" smtClean="0"/>
              <a:t>이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해당 </a:t>
            </a:r>
            <a:r>
              <a:rPr lang="en-US" altLang="ko-KR" sz="1600" dirty="0" smtClean="0"/>
              <a:t>PSN</a:t>
            </a:r>
            <a:r>
              <a:rPr lang="ko-KR" altLang="en-US" sz="1600" dirty="0" smtClean="0"/>
              <a:t>의 </a:t>
            </a:r>
            <a:r>
              <a:rPr lang="en-US" altLang="ko-KR" sz="1600" dirty="0" smtClean="0"/>
              <a:t>PSNType</a:t>
            </a:r>
            <a:r>
              <a:rPr lang="ko-KR" altLang="en-US" sz="1600" dirty="0" smtClean="0"/>
              <a:t>을 결정</a:t>
            </a:r>
            <a:endParaRPr lang="en-US" altLang="ko-KR" sz="1600" dirty="0" smtClean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50" y="1734065"/>
            <a:ext cx="1504950" cy="1466850"/>
          </a:xfrm>
          <a:prstGeom prst="rect">
            <a:avLst/>
          </a:prstGeom>
        </p:spPr>
      </p:pic>
      <p:cxnSp>
        <p:nvCxnSpPr>
          <p:cNvPr id="10" name="직선 화살표 연결선 9"/>
          <p:cNvCxnSpPr/>
          <p:nvPr/>
        </p:nvCxnSpPr>
        <p:spPr>
          <a:xfrm>
            <a:off x="7147738" y="1599665"/>
            <a:ext cx="2967812" cy="39106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3"/>
          <a:srcRect t="3774" b="5660"/>
          <a:stretch/>
        </p:blipFill>
        <p:spPr>
          <a:xfrm>
            <a:off x="1563001" y="5406725"/>
            <a:ext cx="1476375" cy="91440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7474" y="5406725"/>
            <a:ext cx="1676400" cy="129540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9096" y="3760314"/>
            <a:ext cx="7572904" cy="71521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779" y="3760314"/>
            <a:ext cx="4396817" cy="55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1304925"/>
            <a:ext cx="5267325" cy="4514850"/>
          </a:xfrm>
          <a:prstGeom prst="rect">
            <a:avLst/>
          </a:prstGeom>
        </p:spPr>
      </p:pic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843"/>
          </a:xfrm>
        </p:spPr>
        <p:txBody>
          <a:bodyPr>
            <a:normAutofit fontScale="90000"/>
          </a:bodyPr>
          <a:lstStyle/>
          <a:p>
            <a:r>
              <a:rPr lang="en-US" altLang="ko-KR" sz="3200" dirty="0" smtClean="0"/>
              <a:t>1. TIE IN POINT – StartType</a:t>
            </a:r>
            <a:r>
              <a:rPr lang="ko-KR" altLang="en-US" sz="3200" dirty="0" smtClean="0"/>
              <a:t>과 </a:t>
            </a:r>
            <a:r>
              <a:rPr lang="en-US" altLang="ko-KR" sz="3200" dirty="0" smtClean="0"/>
              <a:t>EndType</a:t>
            </a:r>
            <a:r>
              <a:rPr lang="ko-KR" altLang="en-US" sz="3200" dirty="0" smtClean="0"/>
              <a:t>에 따른 </a:t>
            </a:r>
            <a:r>
              <a:rPr lang="en-US" altLang="ko-KR" sz="3200" dirty="0" smtClean="0"/>
              <a:t>PSNType </a:t>
            </a:r>
            <a:r>
              <a:rPr lang="ko-KR" altLang="en-US" sz="3200" dirty="0" smtClean="0"/>
              <a:t>정의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4414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843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1. TIE IN POINT - </a:t>
            </a:r>
            <a:r>
              <a:rPr lang="ko-KR" altLang="en-US" sz="3200" dirty="0" smtClean="0"/>
              <a:t>예시</a:t>
            </a:r>
            <a:r>
              <a:rPr lang="en-US" altLang="ko-KR" sz="3200" dirty="0" smtClean="0"/>
              <a:t> </a:t>
            </a:r>
            <a:endParaRPr lang="ko-KR" altLang="en-US" sz="32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367" y="1858970"/>
            <a:ext cx="4861177" cy="2662238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87" y="1183353"/>
            <a:ext cx="4672013" cy="33964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9205" y="1199299"/>
            <a:ext cx="5029200" cy="3237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7374" y="1757362"/>
            <a:ext cx="3852862" cy="276384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2367" y="5342210"/>
            <a:ext cx="2590800" cy="135255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8687" y="4857179"/>
            <a:ext cx="4775033" cy="45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70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843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2. End of Header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276865"/>
            <a:ext cx="10515600" cy="4900098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PSN</a:t>
            </a:r>
            <a:r>
              <a:rPr lang="ko-KR" altLang="en-US" sz="2000" dirty="0" smtClean="0"/>
              <a:t>의 </a:t>
            </a:r>
            <a:r>
              <a:rPr lang="en-US" altLang="ko-KR" sz="2000" dirty="0" smtClean="0"/>
              <a:t>From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또는 </a:t>
            </a:r>
            <a:r>
              <a:rPr lang="en-US" altLang="ko-KR" sz="2000" dirty="0" smtClean="0"/>
              <a:t>To</a:t>
            </a:r>
            <a:r>
              <a:rPr lang="ko-KR" altLang="en-US" sz="2000" dirty="0" smtClean="0"/>
              <a:t>의 </a:t>
            </a:r>
            <a:r>
              <a:rPr lang="en-US" altLang="ko-KR" sz="2000" dirty="0" smtClean="0"/>
              <a:t>Item</a:t>
            </a:r>
            <a:r>
              <a:rPr lang="ko-KR" altLang="en-US" sz="2000" dirty="0" smtClean="0"/>
              <a:t>의 </a:t>
            </a:r>
            <a:r>
              <a:rPr lang="en-US" altLang="ko-KR" sz="2000" dirty="0" smtClean="0"/>
              <a:t>ItemType</a:t>
            </a:r>
            <a:r>
              <a:rPr lang="ko-KR" altLang="en-US" sz="2000" dirty="0" smtClean="0"/>
              <a:t>이 </a:t>
            </a:r>
            <a:r>
              <a:rPr lang="en-US" altLang="ko-KR" sz="2000" dirty="0" smtClean="0"/>
              <a:t>Header </a:t>
            </a:r>
            <a:r>
              <a:rPr lang="ko-KR" altLang="en-US" sz="2000" dirty="0" smtClean="0"/>
              <a:t>일 경우 </a:t>
            </a:r>
            <a:r>
              <a:rPr lang="en-US" altLang="ko-KR" sz="2000" dirty="0" smtClean="0"/>
              <a:t>From </a:t>
            </a:r>
            <a:r>
              <a:rPr lang="ko-KR" altLang="en-US" sz="2000" dirty="0" smtClean="0"/>
              <a:t>또는 </a:t>
            </a:r>
            <a:r>
              <a:rPr lang="en-US" altLang="ko-KR" sz="2000" dirty="0" smtClean="0"/>
              <a:t>To</a:t>
            </a:r>
            <a:r>
              <a:rPr lang="ko-KR" altLang="en-US" sz="2000" dirty="0" smtClean="0"/>
              <a:t>에 </a:t>
            </a:r>
            <a:r>
              <a:rPr lang="en-US" altLang="ko-KR" sz="2000" dirty="0" smtClean="0"/>
              <a:t>ENDOFHEADER </a:t>
            </a:r>
            <a:r>
              <a:rPr lang="ko-KR" altLang="en-US" sz="2000" dirty="0" smtClean="0"/>
              <a:t>출력</a:t>
            </a:r>
            <a:endParaRPr lang="en-US" altLang="ko-KR" sz="2000" dirty="0" smtClean="0"/>
          </a:p>
          <a:p>
            <a:pPr lvl="1">
              <a:buFontTx/>
              <a:buChar char="-"/>
            </a:pPr>
            <a:r>
              <a:rPr lang="en-US" altLang="ko-KR" sz="1600" dirty="0" smtClean="0"/>
              <a:t>Header</a:t>
            </a:r>
            <a:r>
              <a:rPr lang="ko-KR" altLang="en-US" sz="1600" dirty="0" smtClean="0"/>
              <a:t>의 기준 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Header Setting</a:t>
            </a:r>
          </a:p>
          <a:p>
            <a:pPr lvl="1">
              <a:buFontTx/>
              <a:buChar char="-"/>
            </a:pPr>
            <a:r>
              <a:rPr lang="en-US" altLang="ko-KR" sz="1600" dirty="0" smtClean="0"/>
              <a:t>Item Type</a:t>
            </a:r>
            <a:r>
              <a:rPr lang="ko-KR" altLang="en-US" sz="1600" dirty="0" smtClean="0"/>
              <a:t>과 </a:t>
            </a:r>
            <a:r>
              <a:rPr lang="en-US" altLang="ko-KR" sz="1600" dirty="0" smtClean="0"/>
              <a:t>SubItemType</a:t>
            </a:r>
            <a:r>
              <a:rPr lang="ko-KR" altLang="en-US" sz="1600" dirty="0" smtClean="0"/>
              <a:t>은 </a:t>
            </a:r>
            <a:r>
              <a:rPr lang="en-US" altLang="ko-KR" sz="1600" dirty="0" smtClean="0"/>
              <a:t>Generate PSN - Document </a:t>
            </a:r>
            <a:r>
              <a:rPr lang="ko-KR" altLang="en-US" sz="1600" dirty="0" smtClean="0"/>
              <a:t>생성 시 정의하며</a:t>
            </a:r>
            <a:r>
              <a:rPr lang="en-US" altLang="ko-KR" sz="1600" dirty="0" smtClean="0"/>
              <a:t>, From </a:t>
            </a:r>
            <a:r>
              <a:rPr lang="ko-KR" altLang="en-US" sz="1600" dirty="0" smtClean="0"/>
              <a:t>또는 </a:t>
            </a:r>
            <a:r>
              <a:rPr lang="en-US" altLang="ko-KR" sz="1600" dirty="0" smtClean="0"/>
              <a:t>To</a:t>
            </a:r>
            <a:r>
              <a:rPr lang="ko-KR" altLang="en-US" sz="1600" dirty="0" smtClean="0"/>
              <a:t>의 </a:t>
            </a:r>
            <a:r>
              <a:rPr lang="en-US" altLang="ko-KR" sz="1600" dirty="0" smtClean="0"/>
              <a:t>SubItemType</a:t>
            </a:r>
            <a:r>
              <a:rPr lang="ko-KR" altLang="en-US" sz="1600" dirty="0" smtClean="0"/>
              <a:t>이 </a:t>
            </a:r>
            <a:r>
              <a:rPr lang="en-US" altLang="ko-KR" sz="1600" dirty="0" smtClean="0"/>
              <a:t>Header</a:t>
            </a:r>
            <a:r>
              <a:rPr lang="ko-KR" altLang="en-US" sz="1600" dirty="0" smtClean="0"/>
              <a:t>일 경우 </a:t>
            </a:r>
            <a:r>
              <a:rPr lang="en-US" altLang="ko-KR" sz="1600" dirty="0" smtClean="0"/>
              <a:t>PSNType</a:t>
            </a:r>
            <a:r>
              <a:rPr lang="ko-KR" altLang="en-US" sz="1600" dirty="0" smtClean="0"/>
              <a:t>을 </a:t>
            </a:r>
            <a:r>
              <a:rPr lang="en-US" altLang="ko-KR" sz="1600" dirty="0" smtClean="0"/>
              <a:t>Header</a:t>
            </a:r>
            <a:r>
              <a:rPr lang="ko-KR" altLang="en-US" sz="1600" dirty="0" smtClean="0"/>
              <a:t>로 설정</a:t>
            </a: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926" y="2901615"/>
            <a:ext cx="6515100" cy="1904959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5566" y="5641353"/>
            <a:ext cx="4219575" cy="8001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7566" y="5270414"/>
            <a:ext cx="4362450" cy="13239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05566" y="5152573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PSN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77566" y="4887421"/>
            <a:ext cx="110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PathItem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7569028" y="5614891"/>
            <a:ext cx="2962275" cy="58156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/>
          <p:cNvCxnSpPr>
            <a:stCxn id="7" idx="3"/>
          </p:cNvCxnSpPr>
          <p:nvPr/>
        </p:nvCxnSpPr>
        <p:spPr>
          <a:xfrm flipV="1">
            <a:off x="5525141" y="5822864"/>
            <a:ext cx="2043887" cy="21853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1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252</Words>
  <Application>Microsoft Office PowerPoint</Application>
  <PresentationFormat>와이드스크린</PresentationFormat>
  <Paragraphs>23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PSN </vt:lpstr>
      <vt:lpstr>1. TIE IN POINT </vt:lpstr>
      <vt:lpstr>1. TIE IN POINT – StartType과 EndType에 따른 PSNType 정의</vt:lpstr>
      <vt:lpstr>1. TIE IN POINT - 예시 </vt:lpstr>
      <vt:lpstr>2. End of Header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TIE IN POINT</dc:title>
  <dc:creator>Lee jiyeon</dc:creator>
  <cp:lastModifiedBy>Lee jiyeon</cp:lastModifiedBy>
  <cp:revision>14</cp:revision>
  <dcterms:created xsi:type="dcterms:W3CDTF">2022-03-15T08:07:44Z</dcterms:created>
  <dcterms:modified xsi:type="dcterms:W3CDTF">2022-03-15T12:41:49Z</dcterms:modified>
</cp:coreProperties>
</file>