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9"/>
  </p:sldMasterIdLst>
  <p:notesMasterIdLst>
    <p:notesMasterId r:id="rId54"/>
  </p:notesMasterIdLst>
  <p:handoutMasterIdLst>
    <p:handoutMasterId r:id="rId55"/>
  </p:handoutMasterIdLst>
  <p:sldIdLst>
    <p:sldId id="293" r:id="rId30"/>
    <p:sldId id="316" r:id="rId31"/>
    <p:sldId id="308" r:id="rId32"/>
    <p:sldId id="310" r:id="rId33"/>
    <p:sldId id="311" r:id="rId34"/>
    <p:sldId id="309" r:id="rId35"/>
    <p:sldId id="322" r:id="rId36"/>
    <p:sldId id="307" r:id="rId37"/>
    <p:sldId id="312" r:id="rId38"/>
    <p:sldId id="323" r:id="rId39"/>
    <p:sldId id="318" r:id="rId40"/>
    <p:sldId id="315" r:id="rId41"/>
    <p:sldId id="319" r:id="rId42"/>
    <p:sldId id="328" r:id="rId43"/>
    <p:sldId id="329" r:id="rId44"/>
    <p:sldId id="320" r:id="rId45"/>
    <p:sldId id="321" r:id="rId46"/>
    <p:sldId id="304" r:id="rId47"/>
    <p:sldId id="313" r:id="rId48"/>
    <p:sldId id="317" r:id="rId49"/>
    <p:sldId id="306" r:id="rId50"/>
    <p:sldId id="324" r:id="rId51"/>
    <p:sldId id="325" r:id="rId52"/>
    <p:sldId id="326" r:id="rId53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19"/>
            <p14:sldId id="328"/>
            <p14:sldId id="32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1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5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9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0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21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8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9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Props1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4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6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23218</TotalTime>
  <Words>744</Words>
  <Application>Microsoft Office PowerPoint</Application>
  <PresentationFormat>Custom</PresentationFormat>
  <Paragraphs>318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 방안</vt:lpstr>
      <vt:lpstr>Line No와 라인 연결</vt:lpstr>
      <vt:lpstr>PowerPoint Presentation</vt:lpstr>
      <vt:lpstr>화면 정의서 – LINE 색상 변경 : 라인에 속한 Line NO,심볼,Line의 색상 변경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1038</cp:revision>
  <cp:lastPrinted>2018-01-30T04:50:40Z</cp:lastPrinted>
  <dcterms:created xsi:type="dcterms:W3CDTF">2012-12-12T04:21:44Z</dcterms:created>
  <dcterms:modified xsi:type="dcterms:W3CDTF">2018-05-16T23:22:12Z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