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50"/>
  </p:notesMasterIdLst>
  <p:handoutMasterIdLst>
    <p:handoutMasterId r:id="rId51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23" r:id="rId38"/>
    <p:sldId id="318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06" r:id="rId47"/>
    <p:sldId id="324" r:id="rId48"/>
    <p:sldId id="325" r:id="rId49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114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2018-04-27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2018-04-27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4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306022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30630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306022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507650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507650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276371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27622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349222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29250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507650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292501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83196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2047963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439218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69901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2189780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883400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250(mm)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ADH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0026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NA1S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Insulation Purpose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A584E3-9696-4523-ABB1-BF5AF5EA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2556173"/>
            <a:ext cx="2069393" cy="4125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1085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Suffix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P L C\PLC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281E6F1-89B8-4304-8552-3AC130CE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39" y="5004445"/>
            <a:ext cx="685800" cy="6307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80BE45-B167-47ED-8567-008B35D5D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1080009"/>
          <a:ext cx="34292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20692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6E3843B-8056-4399-9516-7071E69E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686" y="1854078"/>
            <a:ext cx="648072" cy="64807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G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4003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F778DF1-942A-499C-958D-A8401D08F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44" y="4742069"/>
            <a:ext cx="702663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0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1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13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8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20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2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4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5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6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7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8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9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Props1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6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23128</TotalTime>
  <Words>612</Words>
  <Application>Microsoft Office PowerPoint</Application>
  <PresentationFormat>Custom</PresentationFormat>
  <Paragraphs>271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humkyung</cp:lastModifiedBy>
  <cp:revision>1016</cp:revision>
  <cp:lastPrinted>2018-01-30T04:50:40Z</cp:lastPrinted>
  <dcterms:created xsi:type="dcterms:W3CDTF">2012-12-12T04:21:44Z</dcterms:created>
  <dcterms:modified xsi:type="dcterms:W3CDTF">2018-04-27T06:29:11Z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