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0"/>
  </p:notesMasterIdLst>
  <p:handoutMasterIdLst>
    <p:handoutMasterId r:id="rId51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18" r:id="rId38"/>
    <p:sldId id="323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06" r:id="rId47"/>
    <p:sldId id="324" r:id="rId48"/>
    <p:sldId id="325" r:id="rId49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18"/>
            <p14:sldId id="323"/>
            <p14:sldId id="315"/>
            <p14:sldId id="319"/>
            <p14:sldId id="320"/>
            <p14:sldId id="321"/>
            <p14:sldId id="304"/>
            <p14:sldId id="313"/>
            <p14:sldId id="317"/>
            <p14:sldId id="306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7" d="100"/>
          <a:sy n="77" d="100"/>
        </p:scale>
        <p:origin x="1374" y="78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8" Type="http://schemas.openxmlformats.org/officeDocument/2006/relationships/customXml" Target="../customXml/item8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2018-04-24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1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2</a:t>
            </a:r>
          </a:p>
          <a:p>
            <a:pPr marL="171450" indent="-171450" algn="ctr" defTabSz="762000">
              <a:buFontTx/>
              <a:buChar char="-"/>
            </a:pPr>
            <a:r>
              <a:rPr lang="en-US" altLang="ko-KR" sz="1000" b="1" dirty="0"/>
              <a:t>NOTE 3</a:t>
            </a:r>
            <a:endParaRPr lang="ko-KR" altLang="en-US" sz="10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713484" y="252016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252300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25201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453644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453644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85592" y="2736311"/>
            <a:ext cx="496913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273616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295216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475244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713484" y="453644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82505" y="4752441"/>
            <a:ext cx="5413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548812"/>
              </p:ext>
            </p:extLst>
          </p:nvPr>
        </p:nvGraphicFramePr>
        <p:xfrm>
          <a:off x="326535" y="1224025"/>
          <a:ext cx="167191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655735"/>
              </p:ext>
            </p:extLst>
          </p:nvPr>
        </p:nvGraphicFramePr>
        <p:xfrm>
          <a:off x="326535" y="2700189"/>
          <a:ext cx="1671912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5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83595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LineProperties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9EEFE2-8251-4FF8-A5A1-062AFEDB2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41937"/>
              </p:ext>
            </p:extLst>
          </p:nvPr>
        </p:nvGraphicFramePr>
        <p:xfrm>
          <a:off x="2120893" y="1224025"/>
          <a:ext cx="3159282" cy="123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41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79641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20482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 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Equipment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Piping OPC's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33283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Segment Breaks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Fire &amp; Safety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Specialty Components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2048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Fittings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Valves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28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250(mm)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ADH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0026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NA1S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Insulation Purpose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584E3-9696-4523-ABB1-BF5AF5E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2556173"/>
            <a:ext cx="2069393" cy="412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1085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Suffix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P L C\PLC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81E6F1-89B8-4304-8552-3AC130CE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39" y="5004445"/>
            <a:ext cx="685800" cy="630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0BE45-B167-47ED-8567-008B35D5D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1080009"/>
          <a:ext cx="34292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20692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3843B-8056-4399-9516-7071E69E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86" y="1854078"/>
            <a:ext cx="648072" cy="64807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G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4003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F778DF1-942A-499C-958D-A8401D08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4" y="4742069"/>
            <a:ext cx="702663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2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1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4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6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7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8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2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1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5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9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Props1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5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23121</TotalTime>
  <Words>600</Words>
  <Application>Microsoft Office PowerPoint</Application>
  <PresentationFormat>Custom</PresentationFormat>
  <Paragraphs>269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화면 정의서 - NOTE</vt:lpstr>
      <vt:lpstr>텍스트 검출 방안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Administrator</cp:lastModifiedBy>
  <cp:revision>1005</cp:revision>
  <cp:lastPrinted>2018-01-30T04:50:40Z</cp:lastPrinted>
  <dcterms:created xsi:type="dcterms:W3CDTF">2012-12-12T04:21:44Z</dcterms:created>
  <dcterms:modified xsi:type="dcterms:W3CDTF">2018-04-24T08:06:30Z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