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2"/>
  </p:sldMasterIdLst>
  <p:notesMasterIdLst>
    <p:notesMasterId r:id="rId96"/>
  </p:notesMasterIdLst>
  <p:handoutMasterIdLst>
    <p:handoutMasterId r:id="rId97"/>
  </p:handoutMasterIdLst>
  <p:sldIdLst>
    <p:sldId id="293" r:id="rId53"/>
    <p:sldId id="283" r:id="rId54"/>
    <p:sldId id="286" r:id="rId55"/>
    <p:sldId id="284" r:id="rId56"/>
    <p:sldId id="285" r:id="rId57"/>
    <p:sldId id="316" r:id="rId58"/>
    <p:sldId id="303" r:id="rId59"/>
    <p:sldId id="308" r:id="rId60"/>
    <p:sldId id="310" r:id="rId61"/>
    <p:sldId id="311" r:id="rId62"/>
    <p:sldId id="309" r:id="rId63"/>
    <p:sldId id="335" r:id="rId64"/>
    <p:sldId id="322" r:id="rId65"/>
    <p:sldId id="307" r:id="rId66"/>
    <p:sldId id="312" r:id="rId67"/>
    <p:sldId id="331" r:id="rId68"/>
    <p:sldId id="323" r:id="rId69"/>
    <p:sldId id="318" r:id="rId70"/>
    <p:sldId id="315" r:id="rId71"/>
    <p:sldId id="330" r:id="rId72"/>
    <p:sldId id="319" r:id="rId73"/>
    <p:sldId id="328" r:id="rId74"/>
    <p:sldId id="334" r:id="rId75"/>
    <p:sldId id="329" r:id="rId76"/>
    <p:sldId id="320" r:id="rId77"/>
    <p:sldId id="321" r:id="rId78"/>
    <p:sldId id="304" r:id="rId79"/>
    <p:sldId id="313" r:id="rId80"/>
    <p:sldId id="317" r:id="rId81"/>
    <p:sldId id="306" r:id="rId82"/>
    <p:sldId id="324" r:id="rId83"/>
    <p:sldId id="325" r:id="rId84"/>
    <p:sldId id="326" r:id="rId85"/>
    <p:sldId id="333" r:id="rId86"/>
    <p:sldId id="287" r:id="rId87"/>
    <p:sldId id="288" r:id="rId88"/>
    <p:sldId id="289" r:id="rId89"/>
    <p:sldId id="290" r:id="rId90"/>
    <p:sldId id="291" r:id="rId91"/>
    <p:sldId id="292" r:id="rId92"/>
    <p:sldId id="332" r:id="rId93"/>
    <p:sldId id="294" r:id="rId94"/>
    <p:sldId id="295" r:id="rId95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283"/>
            <p14:sldId id="286"/>
            <p14:sldId id="284"/>
            <p14:sldId id="285"/>
            <p14:sldId id="316"/>
            <p14:sldId id="303"/>
            <p14:sldId id="308"/>
            <p14:sldId id="310"/>
            <p14:sldId id="311"/>
            <p14:sldId id="309"/>
            <p14:sldId id="335"/>
            <p14:sldId id="322"/>
            <p14:sldId id="307"/>
            <p14:sldId id="312"/>
            <p14:sldId id="331"/>
            <p14:sldId id="323"/>
            <p14:sldId id="318"/>
            <p14:sldId id="315"/>
            <p14:sldId id="330"/>
            <p14:sldId id="319"/>
            <p14:sldId id="328"/>
            <p14:sldId id="334"/>
            <p14:sldId id="32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  <p14:sldId id="333"/>
            <p14:sldId id="287"/>
            <p14:sldId id="288"/>
            <p14:sldId id="289"/>
            <p14:sldId id="290"/>
            <p14:sldId id="291"/>
            <p14:sldId id="292"/>
            <p14:sldId id="33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15" d="100"/>
          <a:sy n="115" d="100"/>
        </p:scale>
        <p:origin x="594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6" Type="http://schemas.openxmlformats.org/officeDocument/2006/relationships/slide" Target="slides/slide24.xml"/><Relationship Id="rId84" Type="http://schemas.openxmlformats.org/officeDocument/2006/relationships/slide" Target="slides/slide32.xml"/><Relationship Id="rId89" Type="http://schemas.openxmlformats.org/officeDocument/2006/relationships/slide" Target="slides/slide37.xml"/><Relationship Id="rId97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19.xml"/><Relationship Id="rId92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87" Type="http://schemas.openxmlformats.org/officeDocument/2006/relationships/slide" Target="slides/slide35.xml"/><Relationship Id="rId5" Type="http://schemas.openxmlformats.org/officeDocument/2006/relationships/customXml" Target="../customXml/item5.xml"/><Relationship Id="rId61" Type="http://schemas.openxmlformats.org/officeDocument/2006/relationships/slide" Target="slides/slide9.xml"/><Relationship Id="rId82" Type="http://schemas.openxmlformats.org/officeDocument/2006/relationships/slide" Target="slides/slide30.xml"/><Relationship Id="rId90" Type="http://schemas.openxmlformats.org/officeDocument/2006/relationships/slide" Target="slides/slide38.xml"/><Relationship Id="rId95" Type="http://schemas.openxmlformats.org/officeDocument/2006/relationships/slide" Target="slides/slide4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slide" Target="slides/slide25.xml"/><Relationship Id="rId100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20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93" Type="http://schemas.openxmlformats.org/officeDocument/2006/relationships/slide" Target="slides/slide41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83" Type="http://schemas.openxmlformats.org/officeDocument/2006/relationships/slide" Target="slides/slide31.xml"/><Relationship Id="rId88" Type="http://schemas.openxmlformats.org/officeDocument/2006/relationships/slide" Target="slides/slide36.xml"/><Relationship Id="rId91" Type="http://schemas.openxmlformats.org/officeDocument/2006/relationships/slide" Target="slides/slide39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1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slide" Target="slides/slide34.xml"/><Relationship Id="rId94" Type="http://schemas.openxmlformats.org/officeDocument/2006/relationships/slide" Target="slides/slide4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2018-07-09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2018-07-09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66F-7927-4F72-A593-5D05D169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0188" cy="555535"/>
          </a:xfrm>
          <a:solidFill>
            <a:srgbClr val="1B2D58"/>
          </a:solidFill>
        </p:spPr>
        <p:txBody>
          <a:bodyPr>
            <a:noAutofit/>
          </a:bodyPr>
          <a:lstStyle>
            <a:lvl1pPr>
              <a:defRPr sz="1795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229C-C41B-40F4-AA49-CDF451D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146" y="6542718"/>
            <a:ext cx="2052042" cy="281404"/>
          </a:xfrm>
        </p:spPr>
        <p:txBody>
          <a:bodyPr/>
          <a:lstStyle/>
          <a:p>
            <a:fld id="{0B496941-FE0F-4DBF-BC17-FF1C409CB6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47.xml"/><Relationship Id="rId3" Type="http://schemas.openxmlformats.org/officeDocument/2006/relationships/customXml" Target="../../customXml/item43.xml"/><Relationship Id="rId7" Type="http://schemas.openxmlformats.org/officeDocument/2006/relationships/customXml" Target="../../customXml/item48.xml"/><Relationship Id="rId12" Type="http://schemas.openxmlformats.org/officeDocument/2006/relationships/slideLayout" Target="../slideLayouts/slideLayout6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41.xml"/><Relationship Id="rId6" Type="http://schemas.openxmlformats.org/officeDocument/2006/relationships/customXml" Target="../../customXml/item46.xml"/><Relationship Id="rId11" Type="http://schemas.openxmlformats.org/officeDocument/2006/relationships/customXml" Target="../../customXml/item51.xml"/><Relationship Id="rId5" Type="http://schemas.openxmlformats.org/officeDocument/2006/relationships/customXml" Target="../../customXml/item45.xml"/><Relationship Id="rId10" Type="http://schemas.openxmlformats.org/officeDocument/2006/relationships/customXml" Target="../../customXml/item50.xml"/><Relationship Id="rId4" Type="http://schemas.openxmlformats.org/officeDocument/2006/relationships/customXml" Target="../../customXml/item44.xml"/><Relationship Id="rId9" Type="http://schemas.openxmlformats.org/officeDocument/2006/relationships/customXml" Target="../../customXml/item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anaconda/python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customXml" Target="../../customXml/item32.xml"/><Relationship Id="rId7" Type="http://schemas.openxmlformats.org/officeDocument/2006/relationships/customXml" Target="../../customXml/item9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40.xml"/><Relationship Id="rId6" Type="http://schemas.openxmlformats.org/officeDocument/2006/relationships/customXml" Target="../../customXml/item38.xml"/><Relationship Id="rId5" Type="http://schemas.openxmlformats.org/officeDocument/2006/relationships/customXml" Target="../../customXml/item25.xml"/><Relationship Id="rId10" Type="http://schemas.openxmlformats.org/officeDocument/2006/relationships/image" Target="../media/image31.png"/><Relationship Id="rId4" Type="http://schemas.openxmlformats.org/officeDocument/2006/relationships/customXml" Target="../../customXml/item8.xml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seract-ocr/tesseract/wiki/Downloa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007A-8067-4E21-ACD7-EFB99BAC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9050332" cy="432283"/>
          </a:xfrm>
        </p:spPr>
        <p:txBody>
          <a:bodyPr/>
          <a:lstStyle/>
          <a:p>
            <a:r>
              <a:rPr lang="en-US" altLang="ko-KR" dirty="0"/>
              <a:t>Line No Configuration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4E9D-1449-4542-A64F-873E7F7BF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grpSp>
        <p:nvGrpSpPr>
          <p:cNvPr id="4" name="Window">
            <a:extLst>
              <a:ext uri="{FF2B5EF4-FFF2-40B4-BE49-F238E27FC236}">
                <a16:creationId xmlns:a16="http://schemas.microsoft.com/office/drawing/2014/main" id="{FFEAB2B0-2A14-44E7-AF32-B79161CB8005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607766" y="2083963"/>
            <a:ext cx="5832648" cy="3136506"/>
            <a:chOff x="0" y="-5911"/>
            <a:chExt cx="9144000" cy="68639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2DF872-E5DA-4889-BA69-E7EFCDA87C2D}"/>
                </a:ext>
              </a:extLst>
            </p:cNvPr>
            <p:cNvGrpSpPr/>
            <p:nvPr/>
          </p:nvGrpSpPr>
          <p:grpSpPr>
            <a:xfrm>
              <a:off x="0" y="-5911"/>
              <a:ext cx="9144000" cy="6863911"/>
              <a:chOff x="0" y="-5911"/>
              <a:chExt cx="9144000" cy="686391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AD9124-3F80-4F09-9E21-FBDFCB87CCD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476354-7006-485E-83F3-F7CFFE92EAC6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3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5" name="WindowTitle">
                <a:extLst>
                  <a:ext uri="{FF2B5EF4-FFF2-40B4-BE49-F238E27FC236}">
                    <a16:creationId xmlns:a16="http://schemas.microsoft.com/office/drawing/2014/main" id="{33ECABE5-E064-404C-BE0C-F33A0C951E18}"/>
                  </a:ext>
                </a:extLst>
              </p:cNvPr>
              <p:cNvSpPr txBox="1"/>
              <p:nvPr/>
            </p:nvSpPr>
            <p:spPr>
              <a:xfrm>
                <a:off x="240976" y="-5911"/>
                <a:ext cx="1460920" cy="328124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Configuration</a:t>
                </a:r>
              </a:p>
            </p:txBody>
          </p:sp>
        </p:grpSp>
        <p:grpSp>
          <p:nvGrpSpPr>
            <p:cNvPr id="6" name="Minimize - Maximize - Close">
              <a:extLst>
                <a:ext uri="{FF2B5EF4-FFF2-40B4-BE49-F238E27FC236}">
                  <a16:creationId xmlns:a16="http://schemas.microsoft.com/office/drawing/2014/main" id="{94A166F4-6680-4514-95C7-F4D46039545E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8" name="Line">
                <a:extLst>
                  <a:ext uri="{FF2B5EF4-FFF2-40B4-BE49-F238E27FC236}">
                    <a16:creationId xmlns:a16="http://schemas.microsoft.com/office/drawing/2014/main" id="{CB92EDBF-D7DE-4BE1-B690-F54D1DC20E68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9" name="Line">
                <a:extLst>
                  <a:ext uri="{FF2B5EF4-FFF2-40B4-BE49-F238E27FC236}">
                    <a16:creationId xmlns:a16="http://schemas.microsoft.com/office/drawing/2014/main" id="{92746CE1-DFE8-49F2-A6B4-29A52B33D25C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" name="Line">
                <a:extLst>
                  <a:ext uri="{FF2B5EF4-FFF2-40B4-BE49-F238E27FC236}">
                    <a16:creationId xmlns:a16="http://schemas.microsoft.com/office/drawing/2014/main" id="{965DF6EA-2DBC-440A-A07F-C1F442C613ED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7C064D09-9FF9-4E24-B09A-C8288C7B29FC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55A615A6-41A2-453B-8BD4-ADE66AB7FCF1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41C09B-B166-4F0B-89B5-F1369BAC1141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117E15E8-57AA-40D8-B1EA-645B224CCEF7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1787804" y="2322889"/>
            <a:ext cx="5472590" cy="2717559"/>
            <a:chOff x="3168650" y="2419758"/>
            <a:chExt cx="2616200" cy="1326742"/>
          </a:xfrm>
        </p:grpSpPr>
        <p:sp useBgFill="1">
          <p:nvSpPr>
            <p:cNvPr id="17" name="Container">
              <a:extLst>
                <a:ext uri="{FF2B5EF4-FFF2-40B4-BE49-F238E27FC236}">
                  <a16:creationId xmlns:a16="http://schemas.microsoft.com/office/drawing/2014/main" id="{B172A853-E1E5-45B6-90C4-04C9832E474E}"/>
                </a:ext>
              </a:extLst>
            </p:cNvPr>
            <p:cNvSpPr/>
            <p:nvPr/>
          </p:nvSpPr>
          <p:spPr>
            <a:xfrm>
              <a:off x="3168650" y="2565400"/>
              <a:ext cx="2616200" cy="1181100"/>
            </a:xfrm>
            <a:prstGeom prst="roundRect">
              <a:avLst>
                <a:gd name="adj" fmla="val 4524"/>
              </a:avLst>
            </a:prstGeom>
            <a:ln w="317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 useBgFill="1">
          <p:nvSpPr>
            <p:cNvPr id="18" name="Content">
              <a:extLst>
                <a:ext uri="{FF2B5EF4-FFF2-40B4-BE49-F238E27FC236}">
                  <a16:creationId xmlns:a16="http://schemas.microsoft.com/office/drawing/2014/main" id="{218E78A9-9E40-40E1-8FAD-31317DCEAB5E}"/>
                </a:ext>
              </a:extLst>
            </p:cNvPr>
            <p:cNvSpPr txBox="1"/>
            <p:nvPr/>
          </p:nvSpPr>
          <p:spPr>
            <a:xfrm>
              <a:off x="3316284" y="2419758"/>
              <a:ext cx="308216" cy="20285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en-US" sz="105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Line No</a:t>
              </a:r>
            </a:p>
          </p:txBody>
        </p:sp>
      </p:grpSp>
      <p:sp>
        <p:nvSpPr>
          <p:cNvPr id="19" name="Content">
            <a:extLst>
              <a:ext uri="{FF2B5EF4-FFF2-40B4-BE49-F238E27FC236}">
                <a16:creationId xmlns:a16="http://schemas.microsoft.com/office/drawing/2014/main" id="{382745B7-3DA1-40E3-9DB8-F66F5796D515}"/>
              </a:ext>
            </a:extLst>
          </p:cNvPr>
          <p:cNvSpPr/>
          <p:nvPr>
            <p:custDataLst>
              <p:custData r:id="rId3"/>
            </p:custDataLst>
          </p:nvPr>
        </p:nvSpPr>
        <p:spPr>
          <a:xfrm>
            <a:off x="2620676" y="2839187"/>
            <a:ext cx="738104" cy="283464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>
                <a:lumMod val="75000"/>
              </a:srgbClr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</a:t>
            </a:r>
          </a:p>
        </p:txBody>
      </p:sp>
      <p:sp>
        <p:nvSpPr>
          <p:cNvPr id="20" name="Content">
            <a:extLst>
              <a:ext uri="{FF2B5EF4-FFF2-40B4-BE49-F238E27FC236}">
                <a16:creationId xmlns:a16="http://schemas.microsoft.com/office/drawing/2014/main" id="{26776761-6AEE-479E-A2B5-0825431C8864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3414582" y="2839187"/>
            <a:ext cx="569448" cy="283464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ko-KR" altLang="en-US" sz="1200">
                <a:latin typeface="Segoe UI" pitchFamily="34" charset="0"/>
                <a:cs typeface="Segoe UI" pitchFamily="34" charset="0"/>
              </a:rPr>
              <a:t>추가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Content">
            <a:extLst>
              <a:ext uri="{FF2B5EF4-FFF2-40B4-BE49-F238E27FC236}">
                <a16:creationId xmlns:a16="http://schemas.microsoft.com/office/drawing/2014/main" id="{3A3DBD18-DE6B-46D8-80E2-D1974B60017B}"/>
              </a:ext>
            </a:extLst>
          </p:cNvPr>
          <p:cNvSpPr txBox="1"/>
          <p:nvPr>
            <p:custDataLst>
              <p:custData r:id="rId5"/>
            </p:custDataLst>
          </p:nvPr>
        </p:nvSpPr>
        <p:spPr>
          <a:xfrm>
            <a:off x="1820072" y="2865503"/>
            <a:ext cx="800604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Delimiter</a:t>
            </a:r>
          </a:p>
        </p:txBody>
      </p:sp>
      <p:sp>
        <p:nvSpPr>
          <p:cNvPr id="22" name="Content">
            <a:extLst>
              <a:ext uri="{FF2B5EF4-FFF2-40B4-BE49-F238E27FC236}">
                <a16:creationId xmlns:a16="http://schemas.microsoft.com/office/drawing/2014/main" id="{783FF6DD-B7BF-43CD-92CD-D46F4B1374BA}"/>
              </a:ext>
            </a:extLst>
          </p:cNvPr>
          <p:cNvSpPr txBox="1"/>
          <p:nvPr>
            <p:custDataLst>
              <p:custData r:id="rId6"/>
            </p:custDataLst>
          </p:nvPr>
        </p:nvSpPr>
        <p:spPr>
          <a:xfrm>
            <a:off x="4225819" y="2865503"/>
            <a:ext cx="765722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Property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43DBAF-52F0-4D0C-94AE-F0B49FAFC37C}"/>
              </a:ext>
            </a:extLst>
          </p:cNvPr>
          <p:cNvGrpSpPr/>
          <p:nvPr>
            <p:custDataLst>
              <p:custData r:id="rId7"/>
              <p:custData r:id="rId8"/>
            </p:custDataLst>
          </p:nvPr>
        </p:nvGrpSpPr>
        <p:grpSpPr>
          <a:xfrm>
            <a:off x="4991541" y="2820679"/>
            <a:ext cx="1471744" cy="320480"/>
            <a:chOff x="507869" y="3729779"/>
            <a:chExt cx="1471744" cy="320480"/>
          </a:xfrm>
        </p:grpSpPr>
        <p:sp>
          <p:nvSpPr>
            <p:cNvPr id="24" name="Content">
              <a:extLst>
                <a:ext uri="{FF2B5EF4-FFF2-40B4-BE49-F238E27FC236}">
                  <a16:creationId xmlns:a16="http://schemas.microsoft.com/office/drawing/2014/main" id="{9539EEC0-51D4-4444-98C3-ED87ECEDFAF3}"/>
                </a:ext>
              </a:extLst>
            </p:cNvPr>
            <p:cNvSpPr/>
            <p:nvPr/>
          </p:nvSpPr>
          <p:spPr bwMode="auto">
            <a:xfrm>
              <a:off x="507869" y="3729779"/>
              <a:ext cx="1471744" cy="320480"/>
            </a:xfrm>
            <a:prstGeom prst="rect">
              <a:avLst/>
            </a:prstGeom>
            <a:solidFill>
              <a:srgbClr val="FFFFFF"/>
            </a:solidFill>
            <a:ln w="22225" cap="flat" cmpd="sng" algn="ctr">
              <a:solidFill>
                <a:srgbClr val="232323">
                  <a:lumMod val="90000"/>
                  <a:lumOff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232323"/>
                  </a:solidFill>
                  <a:latin typeface="Segoe"/>
                </a:rPr>
                <a:t>Nominal Pipe Size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5" name="DownArrow">
              <a:extLst>
                <a:ext uri="{FF2B5EF4-FFF2-40B4-BE49-F238E27FC236}">
                  <a16:creationId xmlns:a16="http://schemas.microsoft.com/office/drawing/2014/main" id="{6DBCB459-4D8D-41B3-BA4C-6AF32DC649EE}"/>
                </a:ext>
              </a:extLst>
            </p:cNvPr>
            <p:cNvSpPr/>
            <p:nvPr/>
          </p:nvSpPr>
          <p:spPr bwMode="auto">
            <a:xfrm rot="5400000">
              <a:off x="1810275" y="3844761"/>
              <a:ext cx="60862" cy="76200"/>
            </a:xfrm>
            <a:custGeom>
              <a:avLst/>
              <a:gdLst>
                <a:gd name="connsiteX0" fmla="*/ 0 w 88508"/>
                <a:gd name="connsiteY0" fmla="*/ 0 h 100794"/>
                <a:gd name="connsiteX1" fmla="*/ 44254 w 88508"/>
                <a:gd name="connsiteY1" fmla="*/ 0 h 100794"/>
                <a:gd name="connsiteX2" fmla="*/ 88508 w 88508"/>
                <a:gd name="connsiteY2" fmla="*/ 50397 h 100794"/>
                <a:gd name="connsiteX3" fmla="*/ 44254 w 88508"/>
                <a:gd name="connsiteY3" fmla="*/ 100794 h 100794"/>
                <a:gd name="connsiteX4" fmla="*/ 0 w 88508"/>
                <a:gd name="connsiteY4" fmla="*/ 100794 h 100794"/>
                <a:gd name="connsiteX5" fmla="*/ 44254 w 88508"/>
                <a:gd name="connsiteY5" fmla="*/ 50397 h 100794"/>
                <a:gd name="connsiteX6" fmla="*/ 0 w 88508"/>
                <a:gd name="connsiteY6" fmla="*/ 0 h 100794"/>
                <a:gd name="connsiteX0" fmla="*/ 14630 w 88508"/>
                <a:gd name="connsiteY0" fmla="*/ 0 h 100794"/>
                <a:gd name="connsiteX1" fmla="*/ 44254 w 88508"/>
                <a:gd name="connsiteY1" fmla="*/ 0 h 100794"/>
                <a:gd name="connsiteX2" fmla="*/ 88508 w 88508"/>
                <a:gd name="connsiteY2" fmla="*/ 50397 h 100794"/>
                <a:gd name="connsiteX3" fmla="*/ 44254 w 88508"/>
                <a:gd name="connsiteY3" fmla="*/ 100794 h 100794"/>
                <a:gd name="connsiteX4" fmla="*/ 0 w 88508"/>
                <a:gd name="connsiteY4" fmla="*/ 100794 h 100794"/>
                <a:gd name="connsiteX5" fmla="*/ 44254 w 88508"/>
                <a:gd name="connsiteY5" fmla="*/ 50397 h 100794"/>
                <a:gd name="connsiteX6" fmla="*/ 14630 w 88508"/>
                <a:gd name="connsiteY6" fmla="*/ 0 h 100794"/>
                <a:gd name="connsiteX0" fmla="*/ 14630 w 88508"/>
                <a:gd name="connsiteY0" fmla="*/ 0 h 100794"/>
                <a:gd name="connsiteX1" fmla="*/ 44254 w 88508"/>
                <a:gd name="connsiteY1" fmla="*/ 0 h 100794"/>
                <a:gd name="connsiteX2" fmla="*/ 88508 w 88508"/>
                <a:gd name="connsiteY2" fmla="*/ 50397 h 100794"/>
                <a:gd name="connsiteX3" fmla="*/ 44254 w 88508"/>
                <a:gd name="connsiteY3" fmla="*/ 100794 h 100794"/>
                <a:gd name="connsiteX4" fmla="*/ 0 w 88508"/>
                <a:gd name="connsiteY4" fmla="*/ 100794 h 100794"/>
                <a:gd name="connsiteX5" fmla="*/ 66200 w 88508"/>
                <a:gd name="connsiteY5" fmla="*/ 57712 h 100794"/>
                <a:gd name="connsiteX6" fmla="*/ 14630 w 88508"/>
                <a:gd name="connsiteY6" fmla="*/ 0 h 100794"/>
                <a:gd name="connsiteX0" fmla="*/ 0 w 73878"/>
                <a:gd name="connsiteY0" fmla="*/ 0 h 108109"/>
                <a:gd name="connsiteX1" fmla="*/ 29624 w 73878"/>
                <a:gd name="connsiteY1" fmla="*/ 0 h 108109"/>
                <a:gd name="connsiteX2" fmla="*/ 73878 w 73878"/>
                <a:gd name="connsiteY2" fmla="*/ 50397 h 108109"/>
                <a:gd name="connsiteX3" fmla="*/ 29624 w 73878"/>
                <a:gd name="connsiteY3" fmla="*/ 100794 h 108109"/>
                <a:gd name="connsiteX4" fmla="*/ 7315 w 73878"/>
                <a:gd name="connsiteY4" fmla="*/ 108109 h 108109"/>
                <a:gd name="connsiteX5" fmla="*/ 51570 w 73878"/>
                <a:gd name="connsiteY5" fmla="*/ 57712 h 108109"/>
                <a:gd name="connsiteX6" fmla="*/ 0 w 73878"/>
                <a:gd name="connsiteY6" fmla="*/ 0 h 108109"/>
                <a:gd name="connsiteX0" fmla="*/ 3655 w 77533"/>
                <a:gd name="connsiteY0" fmla="*/ 0 h 100794"/>
                <a:gd name="connsiteX1" fmla="*/ 33279 w 77533"/>
                <a:gd name="connsiteY1" fmla="*/ 0 h 100794"/>
                <a:gd name="connsiteX2" fmla="*/ 77533 w 77533"/>
                <a:gd name="connsiteY2" fmla="*/ 50397 h 100794"/>
                <a:gd name="connsiteX3" fmla="*/ 33279 w 77533"/>
                <a:gd name="connsiteY3" fmla="*/ 100794 h 100794"/>
                <a:gd name="connsiteX4" fmla="*/ 0 w 77533"/>
                <a:gd name="connsiteY4" fmla="*/ 97136 h 100794"/>
                <a:gd name="connsiteX5" fmla="*/ 55225 w 77533"/>
                <a:gd name="connsiteY5" fmla="*/ 57712 h 100794"/>
                <a:gd name="connsiteX6" fmla="*/ 3655 w 77533"/>
                <a:gd name="connsiteY6" fmla="*/ 0 h 100794"/>
                <a:gd name="connsiteX0" fmla="*/ 3655 w 77533"/>
                <a:gd name="connsiteY0" fmla="*/ 0 h 100794"/>
                <a:gd name="connsiteX1" fmla="*/ 33279 w 77533"/>
                <a:gd name="connsiteY1" fmla="*/ 0 h 100794"/>
                <a:gd name="connsiteX2" fmla="*/ 77533 w 77533"/>
                <a:gd name="connsiteY2" fmla="*/ 50397 h 100794"/>
                <a:gd name="connsiteX3" fmla="*/ 33279 w 77533"/>
                <a:gd name="connsiteY3" fmla="*/ 100794 h 100794"/>
                <a:gd name="connsiteX4" fmla="*/ 0 w 77533"/>
                <a:gd name="connsiteY4" fmla="*/ 97136 h 100794"/>
                <a:gd name="connsiteX5" fmla="*/ 51570 w 77533"/>
                <a:gd name="connsiteY5" fmla="*/ 46739 h 100794"/>
                <a:gd name="connsiteX6" fmla="*/ 3655 w 77533"/>
                <a:gd name="connsiteY6" fmla="*/ 0 h 100794"/>
                <a:gd name="connsiteX0" fmla="*/ 3655 w 77533"/>
                <a:gd name="connsiteY0" fmla="*/ 0 h 100794"/>
                <a:gd name="connsiteX1" fmla="*/ 33279 w 77533"/>
                <a:gd name="connsiteY1" fmla="*/ 0 h 100794"/>
                <a:gd name="connsiteX2" fmla="*/ 77533 w 77533"/>
                <a:gd name="connsiteY2" fmla="*/ 50397 h 100794"/>
                <a:gd name="connsiteX3" fmla="*/ 33279 w 77533"/>
                <a:gd name="connsiteY3" fmla="*/ 100794 h 100794"/>
                <a:gd name="connsiteX4" fmla="*/ 0 w 77533"/>
                <a:gd name="connsiteY4" fmla="*/ 97136 h 100794"/>
                <a:gd name="connsiteX5" fmla="*/ 58716 w 77533"/>
                <a:gd name="connsiteY5" fmla="*/ 49120 h 100794"/>
                <a:gd name="connsiteX6" fmla="*/ 3655 w 77533"/>
                <a:gd name="connsiteY6" fmla="*/ 0 h 100794"/>
                <a:gd name="connsiteX0" fmla="*/ 0 w 73878"/>
                <a:gd name="connsiteY0" fmla="*/ 0 h 104280"/>
                <a:gd name="connsiteX1" fmla="*/ 29624 w 73878"/>
                <a:gd name="connsiteY1" fmla="*/ 0 h 104280"/>
                <a:gd name="connsiteX2" fmla="*/ 73878 w 73878"/>
                <a:gd name="connsiteY2" fmla="*/ 50397 h 104280"/>
                <a:gd name="connsiteX3" fmla="*/ 29624 w 73878"/>
                <a:gd name="connsiteY3" fmla="*/ 100794 h 104280"/>
                <a:gd name="connsiteX4" fmla="*/ 13016 w 73878"/>
                <a:gd name="connsiteY4" fmla="*/ 104280 h 104280"/>
                <a:gd name="connsiteX5" fmla="*/ 55061 w 73878"/>
                <a:gd name="connsiteY5" fmla="*/ 49120 h 104280"/>
                <a:gd name="connsiteX6" fmla="*/ 0 w 73878"/>
                <a:gd name="connsiteY6" fmla="*/ 0 h 104280"/>
                <a:gd name="connsiteX0" fmla="*/ 1272 w 60862"/>
                <a:gd name="connsiteY0" fmla="*/ 2381 h 104280"/>
                <a:gd name="connsiteX1" fmla="*/ 16608 w 60862"/>
                <a:gd name="connsiteY1" fmla="*/ 0 h 104280"/>
                <a:gd name="connsiteX2" fmla="*/ 60862 w 60862"/>
                <a:gd name="connsiteY2" fmla="*/ 50397 h 104280"/>
                <a:gd name="connsiteX3" fmla="*/ 16608 w 60862"/>
                <a:gd name="connsiteY3" fmla="*/ 100794 h 104280"/>
                <a:gd name="connsiteX4" fmla="*/ 0 w 60862"/>
                <a:gd name="connsiteY4" fmla="*/ 104280 h 104280"/>
                <a:gd name="connsiteX5" fmla="*/ 42045 w 60862"/>
                <a:gd name="connsiteY5" fmla="*/ 49120 h 104280"/>
                <a:gd name="connsiteX6" fmla="*/ 1272 w 60862"/>
                <a:gd name="connsiteY6" fmla="*/ 2381 h 104280"/>
                <a:gd name="connsiteX0" fmla="*/ 1272 w 60862"/>
                <a:gd name="connsiteY0" fmla="*/ 2381 h 100794"/>
                <a:gd name="connsiteX1" fmla="*/ 16608 w 60862"/>
                <a:gd name="connsiteY1" fmla="*/ 0 h 100794"/>
                <a:gd name="connsiteX2" fmla="*/ 60862 w 60862"/>
                <a:gd name="connsiteY2" fmla="*/ 50397 h 100794"/>
                <a:gd name="connsiteX3" fmla="*/ 16608 w 60862"/>
                <a:gd name="connsiteY3" fmla="*/ 100794 h 100794"/>
                <a:gd name="connsiteX4" fmla="*/ 0 w 60862"/>
                <a:gd name="connsiteY4" fmla="*/ 94755 h 100794"/>
                <a:gd name="connsiteX5" fmla="*/ 42045 w 60862"/>
                <a:gd name="connsiteY5" fmla="*/ 49120 h 100794"/>
                <a:gd name="connsiteX6" fmla="*/ 1272 w 60862"/>
                <a:gd name="connsiteY6" fmla="*/ 2381 h 1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62" h="100794">
                  <a:moveTo>
                    <a:pt x="1272" y="2381"/>
                  </a:moveTo>
                  <a:lnTo>
                    <a:pt x="16608" y="0"/>
                  </a:lnTo>
                  <a:lnTo>
                    <a:pt x="60862" y="50397"/>
                  </a:lnTo>
                  <a:lnTo>
                    <a:pt x="16608" y="100794"/>
                  </a:lnTo>
                  <a:lnTo>
                    <a:pt x="0" y="94755"/>
                  </a:lnTo>
                  <a:lnTo>
                    <a:pt x="42045" y="49120"/>
                  </a:lnTo>
                  <a:lnTo>
                    <a:pt x="1272" y="2381"/>
                  </a:lnTo>
                  <a:close/>
                </a:path>
              </a:pathLst>
            </a:custGeom>
            <a:solidFill>
              <a:srgbClr val="585858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sp>
        <p:nvSpPr>
          <p:cNvPr id="26" name="Content">
            <a:extLst>
              <a:ext uri="{FF2B5EF4-FFF2-40B4-BE49-F238E27FC236}">
                <a16:creationId xmlns:a16="http://schemas.microsoft.com/office/drawing/2014/main" id="{5761C248-77D2-46C5-B2FA-B013AC7845A1}"/>
              </a:ext>
            </a:extLst>
          </p:cNvPr>
          <p:cNvSpPr/>
          <p:nvPr>
            <p:custDataLst>
              <p:custData r:id="rId9"/>
            </p:custDataLst>
          </p:nvPr>
        </p:nvSpPr>
        <p:spPr>
          <a:xfrm>
            <a:off x="6552641" y="2832268"/>
            <a:ext cx="569448" cy="283464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ko-KR" altLang="en-US" sz="1200">
                <a:latin typeface="Segoe UI" pitchFamily="34" charset="0"/>
                <a:cs typeface="Segoe UI" pitchFamily="34" charset="0"/>
              </a:rPr>
              <a:t>추가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7" name="List">
            <a:extLst>
              <a:ext uri="{FF2B5EF4-FFF2-40B4-BE49-F238E27FC236}">
                <a16:creationId xmlns:a16="http://schemas.microsoft.com/office/drawing/2014/main" id="{D199AB10-BF92-42CA-98C2-B5C46CB5F731}"/>
              </a:ext>
            </a:extLst>
          </p:cNvPr>
          <p:cNvGrpSpPr/>
          <p:nvPr>
            <p:custDataLst>
              <p:custData r:id="rId10"/>
              <p:custData r:id="rId11"/>
            </p:custDataLst>
          </p:nvPr>
        </p:nvGrpSpPr>
        <p:grpSpPr>
          <a:xfrm>
            <a:off x="1942837" y="3212973"/>
            <a:ext cx="5179252" cy="1737152"/>
            <a:chOff x="6284282" y="4935719"/>
            <a:chExt cx="1471745" cy="1737152"/>
          </a:xfrm>
        </p:grpSpPr>
        <p:sp>
          <p:nvSpPr>
            <p:cNvPr id="28" name="Content">
              <a:extLst>
                <a:ext uri="{FF2B5EF4-FFF2-40B4-BE49-F238E27FC236}">
                  <a16:creationId xmlns:a16="http://schemas.microsoft.com/office/drawing/2014/main" id="{7B34DC66-317D-40FD-A63D-6FF916CB3FF7}"/>
                </a:ext>
              </a:extLst>
            </p:cNvPr>
            <p:cNvSpPr/>
            <p:nvPr/>
          </p:nvSpPr>
          <p:spPr bwMode="auto">
            <a:xfrm>
              <a:off x="6284282" y="4935719"/>
              <a:ext cx="1471745" cy="1737152"/>
            </a:xfrm>
            <a:prstGeom prst="rect">
              <a:avLst/>
            </a:prstGeom>
            <a:solidFill>
              <a:srgbClr val="FFFFFF"/>
            </a:solidFill>
            <a:ln w="22225" cap="flat" cmpd="sng" algn="ctr">
              <a:solidFill>
                <a:srgbClr val="232323">
                  <a:lumMod val="90000"/>
                  <a:lumOff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99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32323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Nominal Pie Size</a:t>
              </a:r>
            </a:p>
            <a:p>
              <a:pPr marL="0" marR="0" lvl="0" indent="0" defTabSz="914099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232323"/>
                  </a:solidFill>
                  <a:latin typeface="Segoe"/>
                </a:rPr>
                <a:t>-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  <a:p>
              <a:pPr marL="0" marR="0" lvl="0" indent="0" defTabSz="914099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32323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Fluid</a:t>
              </a:r>
            </a:p>
            <a:p>
              <a:pPr marL="0" marR="0" lvl="0" indent="0" defTabSz="914099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32323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-</a:t>
              </a:r>
            </a:p>
            <a:p>
              <a:pPr marL="0" marR="0" lvl="0" indent="0" defTabSz="914099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232323"/>
                  </a:solidFill>
                  <a:latin typeface="Segoe"/>
                </a:rPr>
                <a:t>Unit No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9" name="Scrollbar">
              <a:extLst>
                <a:ext uri="{FF2B5EF4-FFF2-40B4-BE49-F238E27FC236}">
                  <a16:creationId xmlns:a16="http://schemas.microsoft.com/office/drawing/2014/main" id="{7F0125BE-0AE5-4DA9-BC7D-5DBED2F24375}"/>
                </a:ext>
              </a:extLst>
            </p:cNvPr>
            <p:cNvSpPr/>
            <p:nvPr/>
          </p:nvSpPr>
          <p:spPr bwMode="auto">
            <a:xfrm>
              <a:off x="7651568" y="5044177"/>
              <a:ext cx="45719" cy="452672"/>
            </a:xfrm>
            <a:prstGeom prst="rect">
              <a:avLst/>
            </a:prstGeom>
            <a:solidFill>
              <a:srgbClr val="CFCFC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45C0345-3E5D-4CB3-9516-4AA058DE4E39}"/>
              </a:ext>
            </a:extLst>
          </p:cNvPr>
          <p:cNvSpPr/>
          <p:nvPr/>
        </p:nvSpPr>
        <p:spPr bwMode="auto">
          <a:xfrm>
            <a:off x="1967806" y="4662721"/>
            <a:ext cx="761391" cy="2697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73B9643-F81E-44D2-9016-5F655829B4B9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 flipV="1">
            <a:off x="2729197" y="4479717"/>
            <a:ext cx="1143356" cy="3178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E29DF1-2F85-4A45-9A94-00FE19F91560}"/>
              </a:ext>
            </a:extLst>
          </p:cNvPr>
          <p:cNvSpPr txBox="1"/>
          <p:nvPr/>
        </p:nvSpPr>
        <p:spPr>
          <a:xfrm>
            <a:off x="3872553" y="4351032"/>
            <a:ext cx="1335613" cy="2573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Delete Key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로 삭제</a:t>
            </a:r>
          </a:p>
        </p:txBody>
      </p:sp>
    </p:spTree>
    <p:extLst>
      <p:ext uri="{BB962C8B-B14F-4D97-AF65-F5344CB8AC3E}">
        <p14:creationId xmlns:p14="http://schemas.microsoft.com/office/powerpoint/2010/main" val="13105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텍스트∙심볼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764C-6DDC-4AB8-8B0F-E23E9AE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37"/>
            <a:ext cx="9120188" cy="29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 err="1"/>
              <a:t>Dialate</a:t>
            </a:r>
            <a:endParaRPr lang="en-US" altLang="ko-KR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1. </a:t>
            </a:r>
            <a:r>
              <a:rPr lang="ko-KR" altLang="en-US" dirty="0"/>
              <a:t>개발환경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B24-A1C9-43B7-AF79-E172C7BB1799}"/>
              </a:ext>
            </a:extLst>
          </p:cNvPr>
          <p:cNvSpPr txBox="1"/>
          <p:nvPr/>
        </p:nvSpPr>
        <p:spPr>
          <a:xfrm>
            <a:off x="167515" y="1546211"/>
            <a:ext cx="6990375" cy="458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Visual</a:t>
            </a:r>
            <a:r>
              <a:rPr lang="ko-KR" altLang="en-US" sz="1346" dirty="0"/>
              <a:t> </a:t>
            </a:r>
            <a:r>
              <a:rPr lang="en-US" altLang="ko-KR" sz="1346" dirty="0"/>
              <a:t>Studio</a:t>
            </a:r>
            <a:r>
              <a:rPr lang="ko-KR" altLang="en-US" sz="1346" dirty="0"/>
              <a:t> </a:t>
            </a:r>
            <a:r>
              <a:rPr lang="en-US" altLang="ko-KR" sz="1346" dirty="0"/>
              <a:t>2017 Community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Python 3.6 (64-bit) - </a:t>
            </a:r>
            <a:r>
              <a:rPr lang="en-US" altLang="ko-KR" sz="1346" dirty="0">
                <a:hlinkClick r:id="rId2"/>
              </a:rPr>
              <a:t>https://www.python.org/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Anaconda 5.1.0 (</a:t>
            </a:r>
            <a:r>
              <a:rPr lang="en-US" altLang="ko-KR" sz="1346" dirty="0" err="1"/>
              <a:t>PyQt</a:t>
            </a:r>
            <a:r>
              <a:rPr lang="en-US" altLang="ko-KR" sz="1346" dirty="0"/>
              <a:t> Designer </a:t>
            </a:r>
            <a:r>
              <a:rPr lang="ko-KR" altLang="en-US" sz="1346" dirty="0"/>
              <a:t>사용 목적</a:t>
            </a:r>
            <a:r>
              <a:rPr lang="en-US" altLang="ko-KR" sz="1346" dirty="0"/>
              <a:t>) - </a:t>
            </a:r>
            <a:r>
              <a:rPr lang="en-US" altLang="ko-KR" sz="1346" dirty="0">
                <a:hlinkClick r:id="rId3"/>
              </a:rPr>
              <a:t>https://anaconda.org/anaconda/python</a:t>
            </a:r>
            <a:endParaRPr lang="en-US" altLang="ko-KR" sz="1346" dirty="0"/>
          </a:p>
          <a:p>
            <a:pPr marL="670941" lvl="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-tools</a:t>
            </a:r>
            <a:r>
              <a:rPr lang="ko-KR" altLang="en-US" sz="1346" dirty="0"/>
              <a:t> 설치만해도 가능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Matplotlib</a:t>
            </a:r>
            <a:r>
              <a:rPr lang="ko-KR" altLang="en-US" sz="1346" dirty="0"/>
              <a:t> </a:t>
            </a:r>
            <a:r>
              <a:rPr lang="en-US" altLang="ko-KR" sz="1346" dirty="0"/>
              <a:t>2.1.2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Numpy</a:t>
            </a:r>
            <a:r>
              <a:rPr lang="en-US" altLang="ko-KR" sz="1346" dirty="0"/>
              <a:t> 1.14.0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Opencv</a:t>
            </a:r>
            <a:r>
              <a:rPr lang="en-US" altLang="ko-KR" sz="1346" dirty="0"/>
              <a:t>-python 3.4.0.12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Pillow 5.0.0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 5.10.1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PyTesseract</a:t>
            </a:r>
            <a:r>
              <a:rPr lang="en-US" altLang="ko-KR" sz="1346" dirty="0"/>
              <a:t> 0.2.0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Tesseract-OCR</a:t>
            </a:r>
            <a:r>
              <a:rPr lang="ko-KR" altLang="en-US" sz="1346" dirty="0"/>
              <a:t> </a:t>
            </a:r>
            <a:r>
              <a:rPr lang="en-US" altLang="ko-KR" sz="1346" dirty="0"/>
              <a:t>3.0.5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D159D-82A3-4990-B2AC-5C5B546AA465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  <a:solidFill>
            <a:srgbClr val="1B2D58"/>
          </a:solidFill>
        </p:spPr>
        <p:txBody>
          <a:bodyPr>
            <a:no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795" b="1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/>
              <a:t>인식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82F7-B4BF-4AF9-8D52-9CF0FC62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 NO </a:t>
            </a:r>
            <a:r>
              <a:rPr lang="ko-KR" altLang="en-US" dirty="0"/>
              <a:t>색상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385E0-D582-45B1-B96E-FD996E69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grpSp>
        <p:nvGrpSpPr>
          <p:cNvPr id="4" name="Window">
            <a:extLst>
              <a:ext uri="{FF2B5EF4-FFF2-40B4-BE49-F238E27FC236}">
                <a16:creationId xmlns:a16="http://schemas.microsoft.com/office/drawing/2014/main" id="{64BAA735-1BD6-475D-AE98-CC4DEBDE402A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617910" y="1980109"/>
            <a:ext cx="3330116" cy="3060340"/>
            <a:chOff x="0" y="0"/>
            <a:chExt cx="9144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208064-A267-40FE-A8F4-6CE85EF1199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186B17-1520-4332-B6F4-9189B9AB0DE9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395180-13BE-4D64-98ED-E698220E72B4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3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5" name="WindowTitle">
                <a:extLst>
                  <a:ext uri="{FF2B5EF4-FFF2-40B4-BE49-F238E27FC236}">
                    <a16:creationId xmlns:a16="http://schemas.microsoft.com/office/drawing/2014/main" id="{B04B20AA-3C97-4EB0-A114-E2380E890C41}"/>
                  </a:ext>
                </a:extLst>
              </p:cNvPr>
              <p:cNvSpPr txBox="1"/>
              <p:nvPr/>
            </p:nvSpPr>
            <p:spPr>
              <a:xfrm>
                <a:off x="240976" y="2500"/>
                <a:ext cx="1237049" cy="311306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Line No Color</a:t>
                </a:r>
              </a:p>
            </p:txBody>
          </p:sp>
        </p:grpSp>
        <p:grpSp>
          <p:nvGrpSpPr>
            <p:cNvPr id="6" name="Minimize - Maximize - Close">
              <a:extLst>
                <a:ext uri="{FF2B5EF4-FFF2-40B4-BE49-F238E27FC236}">
                  <a16:creationId xmlns:a16="http://schemas.microsoft.com/office/drawing/2014/main" id="{0B0B337A-9117-46E0-846A-2841AF5A6D5B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8" name="Line">
                <a:extLst>
                  <a:ext uri="{FF2B5EF4-FFF2-40B4-BE49-F238E27FC236}">
                    <a16:creationId xmlns:a16="http://schemas.microsoft.com/office/drawing/2014/main" id="{07681804-D08F-4794-99BC-FA8306EF4BE8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9" name="Line">
                <a:extLst>
                  <a:ext uri="{FF2B5EF4-FFF2-40B4-BE49-F238E27FC236}">
                    <a16:creationId xmlns:a16="http://schemas.microsoft.com/office/drawing/2014/main" id="{84B15702-8B66-42AD-8BDC-E09FD12C2845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" name="Line">
                <a:extLst>
                  <a:ext uri="{FF2B5EF4-FFF2-40B4-BE49-F238E27FC236}">
                    <a16:creationId xmlns:a16="http://schemas.microsoft.com/office/drawing/2014/main" id="{7E7C7338-052D-4385-A5DD-DD003953B90A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659E1920-273A-414C-87E3-64A435DBEA14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11C9F416-7284-405A-8425-2D9563E18E22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9AD2A1-C8AD-4994-9446-E505D40C15E0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CheckBoxChecked">
            <a:extLst>
              <a:ext uri="{FF2B5EF4-FFF2-40B4-BE49-F238E27FC236}">
                <a16:creationId xmlns:a16="http://schemas.microsoft.com/office/drawing/2014/main" id="{A888F1EE-36F2-4C7E-A8C1-0D94A46BE9A8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1738672" y="2387883"/>
            <a:ext cx="830819" cy="230832"/>
            <a:chOff x="4317072" y="3312427"/>
            <a:chExt cx="830819" cy="2308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4CEB71-C235-4F47-BEF7-9C9D15D15C84}"/>
                </a:ext>
              </a:extLst>
            </p:cNvPr>
            <p:cNvGrpSpPr/>
            <p:nvPr/>
          </p:nvGrpSpPr>
          <p:grpSpPr>
            <a:xfrm>
              <a:off x="4354469" y="3312427"/>
              <a:ext cx="793422" cy="230832"/>
              <a:chOff x="5179843" y="2087451"/>
              <a:chExt cx="743593" cy="216403"/>
            </a:xfrm>
          </p:grpSpPr>
          <p:sp>
            <p:nvSpPr>
              <p:cNvPr id="19" name="Content">
                <a:extLst>
                  <a:ext uri="{FF2B5EF4-FFF2-40B4-BE49-F238E27FC236}">
                    <a16:creationId xmlns:a16="http://schemas.microsoft.com/office/drawing/2014/main" id="{BD641A83-9BC3-43B6-AB56-A6D026709D49}"/>
                  </a:ext>
                </a:extLst>
              </p:cNvPr>
              <p:cNvSpPr txBox="1"/>
              <p:nvPr/>
            </p:nvSpPr>
            <p:spPr>
              <a:xfrm>
                <a:off x="5179843" y="2087451"/>
                <a:ext cx="743593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Property</a:t>
                </a:r>
              </a:p>
            </p:txBody>
          </p:sp>
          <p:sp>
            <p:nvSpPr>
              <p:cNvPr id="20" name="CheckBox">
                <a:extLst>
                  <a:ext uri="{FF2B5EF4-FFF2-40B4-BE49-F238E27FC236}">
                    <a16:creationId xmlns:a16="http://schemas.microsoft.com/office/drawing/2014/main" id="{85DD2DED-293B-4F6C-8CFC-65B295D4F8A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8" name="Check" descr="C:\Users\t-dantay\Documents\WPIcons\appbar.check.rest.png">
              <a:extLst>
                <a:ext uri="{FF2B5EF4-FFF2-40B4-BE49-F238E27FC236}">
                  <a16:creationId xmlns:a16="http://schemas.microsoft.com/office/drawing/2014/main" id="{6D94C81F-ABD3-46FB-B0F3-B1B908E17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072" y="3344359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CheckBoxUnchecked">
            <a:extLst>
              <a:ext uri="{FF2B5EF4-FFF2-40B4-BE49-F238E27FC236}">
                <a16:creationId xmlns:a16="http://schemas.microsoft.com/office/drawing/2014/main" id="{561160B3-5305-481D-800E-4E316C791DB6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927819" y="2387883"/>
            <a:ext cx="783040" cy="230832"/>
            <a:chOff x="5179843" y="2087449"/>
            <a:chExt cx="733866" cy="216403"/>
          </a:xfrm>
        </p:grpSpPr>
        <p:sp>
          <p:nvSpPr>
            <p:cNvPr id="22" name="Content">
              <a:extLst>
                <a:ext uri="{FF2B5EF4-FFF2-40B4-BE49-F238E27FC236}">
                  <a16:creationId xmlns:a16="http://schemas.microsoft.com/office/drawing/2014/main" id="{73AA0F18-ADF4-49D5-868F-83A7EB189EC8}"/>
                </a:ext>
              </a:extLst>
            </p:cNvPr>
            <p:cNvSpPr txBox="1"/>
            <p:nvPr/>
          </p:nvSpPr>
          <p:spPr>
            <a:xfrm>
              <a:off x="5179848" y="2087449"/>
              <a:ext cx="733861" cy="216403"/>
            </a:xfrm>
            <a:prstGeom prst="rect">
              <a:avLst/>
            </a:prstGeom>
            <a:noFill/>
          </p:spPr>
          <p:txBody>
            <a:bodyPr wrap="none" lIns="164592" tIns="18288" rIns="45720" bIns="27432" rtlCol="0" anchor="ctr" anchorCtr="0">
              <a:spAutoFit/>
            </a:bodyPr>
            <a:lstStyle/>
            <a:p>
              <a:r>
                <a: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Random</a:t>
              </a:r>
            </a:p>
          </p:txBody>
        </p:sp>
        <p:sp>
          <p:nvSpPr>
            <p:cNvPr id="23" name="CheckBox">
              <a:extLst>
                <a:ext uri="{FF2B5EF4-FFF2-40B4-BE49-F238E27FC236}">
                  <a16:creationId xmlns:a16="http://schemas.microsoft.com/office/drawing/2014/main" id="{1BD24D7F-5771-47AC-B642-DA079BCA5121}"/>
                </a:ext>
              </a:extLst>
            </p:cNvPr>
            <p:cNvSpPr/>
            <p:nvPr/>
          </p:nvSpPr>
          <p:spPr>
            <a:xfrm>
              <a:off x="5179843" y="2150902"/>
              <a:ext cx="100012" cy="9763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>
                  <a:lumMod val="65000"/>
                </a:srgbClr>
              </a:solidFill>
            </a:ln>
            <a:effectLst>
              <a:innerShdw blurRad="63500">
                <a:prstClr val="black">
                  <a:alpha val="17000"/>
                </a:prstClr>
              </a:innerShdw>
            </a:effectLst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DropdownBox">
            <a:extLst>
              <a:ext uri="{FF2B5EF4-FFF2-40B4-BE49-F238E27FC236}">
                <a16:creationId xmlns:a16="http://schemas.microsoft.com/office/drawing/2014/main" id="{8A98F42F-F483-4E3E-B786-FAA5BF1A8844}"/>
              </a:ext>
            </a:extLst>
          </p:cNvPr>
          <p:cNvGrpSpPr/>
          <p:nvPr>
            <p:custDataLst>
              <p:custData r:id="rId4"/>
            </p:custDataLst>
          </p:nvPr>
        </p:nvGrpSpPr>
        <p:grpSpPr>
          <a:xfrm>
            <a:off x="2588341" y="2390115"/>
            <a:ext cx="1097652" cy="228600"/>
            <a:chOff x="4016824" y="3329200"/>
            <a:chExt cx="1097652" cy="228600"/>
          </a:xfrm>
        </p:grpSpPr>
        <p:sp>
          <p:nvSpPr>
            <p:cNvPr id="25" name="Content">
              <a:extLst>
                <a:ext uri="{FF2B5EF4-FFF2-40B4-BE49-F238E27FC236}">
                  <a16:creationId xmlns:a16="http://schemas.microsoft.com/office/drawing/2014/main" id="{5F739616-830D-4C77-A873-C33FE7062945}"/>
                </a:ext>
              </a:extLst>
            </p:cNvPr>
            <p:cNvSpPr/>
            <p:nvPr/>
          </p:nvSpPr>
          <p:spPr>
            <a:xfrm>
              <a:off x="4016824" y="3329200"/>
              <a:ext cx="1097652" cy="228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45720" rIns="45720" rtlCol="0" anchor="ctr"/>
            <a:lstStyle/>
            <a:p>
              <a:r>
                <a:rPr lang="en-US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Size</a:t>
              </a:r>
            </a:p>
          </p:txBody>
        </p:sp>
        <p:sp>
          <p:nvSpPr>
            <p:cNvPr id="26" name="DownArrow">
              <a:extLst>
                <a:ext uri="{FF2B5EF4-FFF2-40B4-BE49-F238E27FC236}">
                  <a16:creationId xmlns:a16="http://schemas.microsoft.com/office/drawing/2014/main" id="{AAA6C2B3-991E-4E47-8E96-38777068D96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991710" y="3430199"/>
              <a:ext cx="81307" cy="48767"/>
            </a:xfrm>
            <a:prstGeom prst="triangle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wrap="square" rtlCol="0" anchor="ctr"/>
            <a:lstStyle/>
            <a:p>
              <a:pPr algn="ctr"/>
              <a:endParaRPr lang="en-US" sz="2400" dirty="0"/>
            </a:p>
          </p:txBody>
        </p:sp>
      </p:grpSp>
      <p:graphicFrame>
        <p:nvGraphicFramePr>
          <p:cNvPr id="27" name="Table">
            <a:extLst>
              <a:ext uri="{FF2B5EF4-FFF2-40B4-BE49-F238E27FC236}">
                <a16:creationId xmlns:a16="http://schemas.microsoft.com/office/drawing/2014/main" id="{37DF28C7-7DD8-4BD4-8295-EEB44C7C6955}"/>
              </a:ext>
            </a:extLst>
          </p:cNvPr>
          <p:cNvGraphicFramePr>
            <a:graphicFrameLocks noGrp="1"/>
          </p:cNvGraphicFramePr>
          <p:nvPr>
            <p:custDataLst>
              <p:custData r:id="rId5"/>
            </p:custDataLst>
            <p:extLst>
              <p:ext uri="{D42A27DB-BD31-4B8C-83A1-F6EECF244321}">
                <p14:modId xmlns:p14="http://schemas.microsoft.com/office/powerpoint/2010/main" val="322756443"/>
              </p:ext>
            </p:extLst>
          </p:nvPr>
        </p:nvGraphicFramePr>
        <p:xfrm>
          <a:off x="944305" y="2809715"/>
          <a:ext cx="2741688" cy="1568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7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Size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Color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1”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1-1/2”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2”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0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0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30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CEDBDEE9-1C61-46FA-B145-A36FAAE4D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684" y="2387883"/>
            <a:ext cx="2663379" cy="2195148"/>
          </a:xfrm>
          <a:prstGeom prst="rect">
            <a:avLst/>
          </a:prstGeom>
        </p:spPr>
      </p:pic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9F93DE0-E99D-403D-A38A-C69F5983E7A8}"/>
              </a:ext>
            </a:extLst>
          </p:cNvPr>
          <p:cNvCxnSpPr/>
          <p:nvPr/>
        </p:nvCxnSpPr>
        <p:spPr>
          <a:xfrm flipV="1">
            <a:off x="3299954" y="2618715"/>
            <a:ext cx="2230730" cy="47751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D33EAD-3F48-4E7C-B8D8-B690FCF0CFEA}"/>
              </a:ext>
            </a:extLst>
          </p:cNvPr>
          <p:cNvSpPr txBox="1"/>
          <p:nvPr/>
        </p:nvSpPr>
        <p:spPr>
          <a:xfrm>
            <a:off x="4144641" y="2450614"/>
            <a:ext cx="933516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Double click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68ED77-FB4B-4752-A0C0-299A2417D138}"/>
              </a:ext>
            </a:extLst>
          </p:cNvPr>
          <p:cNvCxnSpPr>
            <a:stCxn id="25" idx="1"/>
          </p:cNvCxnSpPr>
          <p:nvPr/>
        </p:nvCxnSpPr>
        <p:spPr>
          <a:xfrm flipH="1">
            <a:off x="1319341" y="2504415"/>
            <a:ext cx="1269000" cy="411798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">
            <a:extLst>
              <a:ext uri="{FF2B5EF4-FFF2-40B4-BE49-F238E27FC236}">
                <a16:creationId xmlns:a16="http://schemas.microsoft.com/office/drawing/2014/main" id="{26B98686-32D8-4671-9EA0-004D94F9D8ED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228212" y="4612541"/>
            <a:ext cx="711702" cy="228600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OK</a:t>
            </a:r>
          </a:p>
        </p:txBody>
      </p:sp>
      <p:sp>
        <p:nvSpPr>
          <p:cNvPr id="39" name="Content">
            <a:extLst>
              <a:ext uri="{FF2B5EF4-FFF2-40B4-BE49-F238E27FC236}">
                <a16:creationId xmlns:a16="http://schemas.microsoft.com/office/drawing/2014/main" id="{64CF8700-5EF9-4A39-952A-F1463D0981D8}"/>
              </a:ext>
            </a:extLst>
          </p:cNvPr>
          <p:cNvSpPr/>
          <p:nvPr>
            <p:custDataLst>
              <p:custData r:id="rId7"/>
            </p:custDataLst>
          </p:nvPr>
        </p:nvSpPr>
        <p:spPr>
          <a:xfrm>
            <a:off x="2974291" y="4612541"/>
            <a:ext cx="711702" cy="228600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52861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82E-594B-4949-9829-DF14AA84D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3. Visual Studio</a:t>
            </a:r>
            <a:r>
              <a:rPr lang="ko-KR" altLang="en-US" dirty="0"/>
              <a:t>를 통한 파이썬 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27A0-D6DB-4676-81F4-3E30945E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4" y="1275056"/>
            <a:ext cx="8403601" cy="4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03406-F1A2-42F2-A9A2-B2B72CD6ECA7}"/>
              </a:ext>
            </a:extLst>
          </p:cNvPr>
          <p:cNvSpPr/>
          <p:nvPr/>
        </p:nvSpPr>
        <p:spPr>
          <a:xfrm>
            <a:off x="579319" y="4331125"/>
            <a:ext cx="2638340" cy="565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49955-AAD6-4748-8260-6C4777E3E496}"/>
              </a:ext>
            </a:extLst>
          </p:cNvPr>
          <p:cNvSpPr/>
          <p:nvPr/>
        </p:nvSpPr>
        <p:spPr>
          <a:xfrm>
            <a:off x="6323641" y="1944055"/>
            <a:ext cx="1479703" cy="2694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642C-E9B7-48D8-8E60-465A2F58E0A6}"/>
              </a:ext>
            </a:extLst>
          </p:cNvPr>
          <p:cNvSpPr txBox="1"/>
          <p:nvPr/>
        </p:nvSpPr>
        <p:spPr>
          <a:xfrm>
            <a:off x="579318" y="4097681"/>
            <a:ext cx="174438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Python </a:t>
            </a:r>
            <a:r>
              <a:rPr lang="ko-KR" altLang="en-US" sz="1047" b="1" dirty="0">
                <a:solidFill>
                  <a:schemeClr val="bg1"/>
                </a:solidFill>
              </a:rPr>
              <a:t>개발 항목 선택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59DD-9778-4ED5-A232-3597EF8BA8AE}"/>
              </a:ext>
            </a:extLst>
          </p:cNvPr>
          <p:cNvSpPr txBox="1"/>
          <p:nvPr/>
        </p:nvSpPr>
        <p:spPr>
          <a:xfrm>
            <a:off x="6323641" y="1705213"/>
            <a:ext cx="2193229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필요한 옵션 선택 후 설치 진행</a:t>
            </a:r>
          </a:p>
        </p:txBody>
      </p:sp>
    </p:spTree>
    <p:extLst>
      <p:ext uri="{BB962C8B-B14F-4D97-AF65-F5344CB8AC3E}">
        <p14:creationId xmlns:p14="http://schemas.microsoft.com/office/powerpoint/2010/main" val="4111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Qt</a:t>
            </a:r>
            <a:r>
              <a:rPr lang="ko-KR" altLang="en-US" sz="6000" spc="-375" dirty="0">
                <a:solidFill>
                  <a:srgbClr val="FFFFFF"/>
                </a:solidFill>
              </a:rPr>
              <a:t> </a:t>
            </a:r>
            <a:r>
              <a:rPr lang="en-US" altLang="ko-KR" sz="6000" spc="-375" dirty="0">
                <a:solidFill>
                  <a:srgbClr val="FFFFFF"/>
                </a:solidFill>
              </a:rPr>
              <a:t>Designer</a:t>
            </a:r>
            <a:r>
              <a:rPr lang="ko-KR" altLang="en-US" sz="6000" spc="-375" dirty="0">
                <a:solidFill>
                  <a:srgbClr val="FFFFFF"/>
                </a:solidFill>
              </a:rPr>
              <a:t> 사용법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383630" y="2582607"/>
            <a:ext cx="6200405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490-CE88-4DF6-9DA8-D7BE1F5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730-3EB2-40E2-8821-1D981A44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4" y="1268218"/>
            <a:ext cx="7629080" cy="4717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6B5A-2268-4ECA-9A8F-77F0960730C6}"/>
              </a:ext>
            </a:extLst>
          </p:cNvPr>
          <p:cNvSpPr/>
          <p:nvPr/>
        </p:nvSpPr>
        <p:spPr>
          <a:xfrm>
            <a:off x="1535542" y="1699764"/>
            <a:ext cx="5039369" cy="216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7D851-1DE4-4596-8709-C0789913EFBC}"/>
              </a:ext>
            </a:extLst>
          </p:cNvPr>
          <p:cNvSpPr txBox="1"/>
          <p:nvPr/>
        </p:nvSpPr>
        <p:spPr>
          <a:xfrm>
            <a:off x="1535542" y="1469533"/>
            <a:ext cx="3499676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Anaconda </a:t>
            </a:r>
            <a:r>
              <a:rPr lang="ko-KR" altLang="en-US" sz="1047" b="1" dirty="0">
                <a:solidFill>
                  <a:schemeClr val="bg1"/>
                </a:solidFill>
              </a:rPr>
              <a:t>설치 경로 내에서 </a:t>
            </a:r>
            <a:r>
              <a:rPr lang="en-US" altLang="ko-KR" sz="1047" b="1" dirty="0">
                <a:solidFill>
                  <a:schemeClr val="bg1"/>
                </a:solidFill>
              </a:rPr>
              <a:t>/Library/bin </a:t>
            </a:r>
            <a:r>
              <a:rPr lang="ko-KR" altLang="en-US" sz="1047" b="1" dirty="0">
                <a:solidFill>
                  <a:schemeClr val="bg1"/>
                </a:solidFill>
              </a:rPr>
              <a:t>으로 이동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84D51-D5E3-4C64-9472-0301333C1F6A}"/>
              </a:ext>
            </a:extLst>
          </p:cNvPr>
          <p:cNvSpPr/>
          <p:nvPr/>
        </p:nvSpPr>
        <p:spPr>
          <a:xfrm>
            <a:off x="2040410" y="3612212"/>
            <a:ext cx="4255312" cy="160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EC1E-D504-4C1E-9A7E-E7D70CD29EE3}"/>
              </a:ext>
            </a:extLst>
          </p:cNvPr>
          <p:cNvSpPr txBox="1"/>
          <p:nvPr/>
        </p:nvSpPr>
        <p:spPr>
          <a:xfrm>
            <a:off x="2040410" y="3381981"/>
            <a:ext cx="1463862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designer.exe</a:t>
            </a:r>
            <a:r>
              <a:rPr lang="ko-KR" altLang="en-US" sz="1047" b="1" dirty="0">
                <a:solidFill>
                  <a:schemeClr val="bg1"/>
                </a:solidFill>
              </a:rPr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743130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693-9E6A-4531-8EA2-668685A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B174-9C87-4BB3-AAA2-5BB6E1EE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1274097"/>
            <a:ext cx="8697646" cy="471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C99B7-2048-4C5E-8455-126323FC4487}"/>
              </a:ext>
            </a:extLst>
          </p:cNvPr>
          <p:cNvSpPr/>
          <p:nvPr/>
        </p:nvSpPr>
        <p:spPr>
          <a:xfrm>
            <a:off x="181473" y="1609028"/>
            <a:ext cx="88642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1B110-C3AC-47AC-A0C0-C778C9098DFE}"/>
              </a:ext>
            </a:extLst>
          </p:cNvPr>
          <p:cNvSpPr txBox="1"/>
          <p:nvPr/>
        </p:nvSpPr>
        <p:spPr>
          <a:xfrm>
            <a:off x="200910" y="1376543"/>
            <a:ext cx="904415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위젯 리스트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6FB54-0161-45B8-B258-6A1E856BFC7E}"/>
              </a:ext>
            </a:extLst>
          </p:cNvPr>
          <p:cNvSpPr txBox="1"/>
          <p:nvPr/>
        </p:nvSpPr>
        <p:spPr>
          <a:xfrm>
            <a:off x="3550338" y="1376543"/>
            <a:ext cx="1039067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레이아웃 영역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C2BE1-2CD3-4DC4-B0F1-28BA23328F3E}"/>
              </a:ext>
            </a:extLst>
          </p:cNvPr>
          <p:cNvSpPr/>
          <p:nvPr/>
        </p:nvSpPr>
        <p:spPr>
          <a:xfrm>
            <a:off x="1097697" y="1609028"/>
            <a:ext cx="589599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E277-09AE-4E8E-84D1-989A759D9568}"/>
              </a:ext>
            </a:extLst>
          </p:cNvPr>
          <p:cNvSpPr/>
          <p:nvPr/>
        </p:nvSpPr>
        <p:spPr>
          <a:xfrm>
            <a:off x="7023490" y="1606774"/>
            <a:ext cx="1885427" cy="88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71542-171E-41D3-8239-0535CDD03135}"/>
              </a:ext>
            </a:extLst>
          </p:cNvPr>
          <p:cNvSpPr txBox="1"/>
          <p:nvPr/>
        </p:nvSpPr>
        <p:spPr>
          <a:xfrm>
            <a:off x="7605148" y="1374289"/>
            <a:ext cx="769763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계층 구조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33F0A-48F2-4546-A728-68AE0436DF9C}"/>
              </a:ext>
            </a:extLst>
          </p:cNvPr>
          <p:cNvSpPr/>
          <p:nvPr/>
        </p:nvSpPr>
        <p:spPr>
          <a:xfrm>
            <a:off x="7023489" y="2510648"/>
            <a:ext cx="1885427" cy="221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AB4E-439F-46E4-B278-2F430435FB3A}"/>
              </a:ext>
            </a:extLst>
          </p:cNvPr>
          <p:cNvSpPr txBox="1"/>
          <p:nvPr/>
        </p:nvSpPr>
        <p:spPr>
          <a:xfrm>
            <a:off x="7313161" y="2508394"/>
            <a:ext cx="135485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레이아웃 속성 편집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F768-52EC-40C4-9F80-4F509475E8EC}"/>
              </a:ext>
            </a:extLst>
          </p:cNvPr>
          <p:cNvSpPr/>
          <p:nvPr/>
        </p:nvSpPr>
        <p:spPr>
          <a:xfrm>
            <a:off x="7023489" y="4735330"/>
            <a:ext cx="1885427" cy="1187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92846-29F1-4ED2-9F79-10D60FD9509B}"/>
              </a:ext>
            </a:extLst>
          </p:cNvPr>
          <p:cNvSpPr txBox="1"/>
          <p:nvPr/>
        </p:nvSpPr>
        <p:spPr>
          <a:xfrm>
            <a:off x="7166868" y="4719638"/>
            <a:ext cx="169629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이벤트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메뉴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리소스 설정</a:t>
            </a:r>
          </a:p>
        </p:txBody>
      </p:sp>
    </p:spTree>
    <p:extLst>
      <p:ext uri="{BB962C8B-B14F-4D97-AF65-F5344CB8AC3E}">
        <p14:creationId xmlns:p14="http://schemas.microsoft.com/office/powerpoint/2010/main" val="11024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5A8CD-0945-4DAA-B037-C3FF51D1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04458" y="4261327"/>
            <a:ext cx="2831224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절대좌표로 위젯을 배치한 상태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47" b="1" dirty="0">
                <a:solidFill>
                  <a:schemeClr val="bg1"/>
                </a:solidFill>
              </a:rPr>
              <a:t>Window </a:t>
            </a:r>
            <a:r>
              <a:rPr lang="ko-KR" altLang="en-US" sz="1047" b="1" dirty="0">
                <a:solidFill>
                  <a:schemeClr val="bg1"/>
                </a:solidFill>
              </a:rPr>
              <a:t>내에 지정된 레이아웃 규칙이 없음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CC00-DEBE-40E7-A057-C388706E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6" t="11616" r="12523" b="86213"/>
          <a:stretch/>
        </p:blipFill>
        <p:spPr>
          <a:xfrm>
            <a:off x="2477807" y="1269408"/>
            <a:ext cx="2981166" cy="416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593870" y="1701668"/>
            <a:ext cx="273344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해당 위젯에 정해진 레이아웃 규칙이 없음을 의미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8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8055-E871-45F4-B0CB-E081F513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1" y="1271843"/>
            <a:ext cx="8701806" cy="4713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FCD2-F460-4464-AFEA-D92F0E28C4E1}"/>
              </a:ext>
            </a:extLst>
          </p:cNvPr>
          <p:cNvSpPr/>
          <p:nvPr/>
        </p:nvSpPr>
        <p:spPr>
          <a:xfrm>
            <a:off x="7600933" y="3340002"/>
            <a:ext cx="977162" cy="132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B95E1-0E30-4780-9B7B-25A5BCEE6209}"/>
              </a:ext>
            </a:extLst>
          </p:cNvPr>
          <p:cNvSpPr txBox="1"/>
          <p:nvPr/>
        </p:nvSpPr>
        <p:spPr>
          <a:xfrm>
            <a:off x="6038909" y="3472618"/>
            <a:ext cx="2571538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레이아웃 규칙을 정할 위젯을 우클릭 후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원하는 레이아웃 규칙 선택하여 적용</a:t>
            </a:r>
          </a:p>
        </p:txBody>
      </p:sp>
    </p:spTree>
    <p:extLst>
      <p:ext uri="{BB962C8B-B14F-4D97-AF65-F5344CB8AC3E}">
        <p14:creationId xmlns:p14="http://schemas.microsoft.com/office/powerpoint/2010/main" val="120618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CDC99-9E34-45D9-8447-4AD75576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95031" y="4261327"/>
            <a:ext cx="2650084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그리드 레이아웃 규칙이 적용된 </a:t>
            </a:r>
            <a:r>
              <a:rPr lang="en-US" altLang="ko-KR" sz="1047" b="1" dirty="0">
                <a:solidFill>
                  <a:schemeClr val="bg1"/>
                </a:solidFill>
              </a:rPr>
              <a:t>Window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671621" y="1701668"/>
            <a:ext cx="257795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해당 위젯에 그리드 레이아웃이 적용됨을 확인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413E-9A9A-470F-A8ED-FF8211C2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7" t="11664" r="12924" b="86213"/>
          <a:stretch/>
        </p:blipFill>
        <p:spPr>
          <a:xfrm>
            <a:off x="2471760" y="1279608"/>
            <a:ext cx="2969466" cy="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4. </a:t>
            </a:r>
            <a:r>
              <a:rPr lang="ko-KR" altLang="en-US" dirty="0"/>
              <a:t>파이썬 패키지 설치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F3F64-0A03-4975-A67D-E66D0A013713}"/>
              </a:ext>
            </a:extLst>
          </p:cNvPr>
          <p:cNvGrpSpPr/>
          <p:nvPr/>
        </p:nvGrpSpPr>
        <p:grpSpPr>
          <a:xfrm>
            <a:off x="2284244" y="1271843"/>
            <a:ext cx="4603540" cy="4713479"/>
            <a:chOff x="0" y="556953"/>
            <a:chExt cx="6154080" cy="630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14A196-82C7-4CAA-A677-C50D7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983" b="3258"/>
            <a:stretch/>
          </p:blipFill>
          <p:spPr>
            <a:xfrm>
              <a:off x="0" y="556953"/>
              <a:ext cx="2469074" cy="63010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38E6-8222-4186-9123-6EBB4703E235}"/>
                </a:ext>
              </a:extLst>
            </p:cNvPr>
            <p:cNvSpPr/>
            <p:nvPr/>
          </p:nvSpPr>
          <p:spPr>
            <a:xfrm>
              <a:off x="47625" y="1007707"/>
              <a:ext cx="2421449" cy="3257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6E38D4-3415-4A1F-B2A1-502DB4A2339E}"/>
                </a:ext>
              </a:extLst>
            </p:cNvPr>
            <p:cNvSpPr txBox="1"/>
            <p:nvPr/>
          </p:nvSpPr>
          <p:spPr>
            <a:xfrm>
              <a:off x="2564265" y="1016716"/>
              <a:ext cx="1845481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1.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파이썬 환경 선택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C6E46-6B8D-4073-B3EF-256F8226A6C6}"/>
                </a:ext>
              </a:extLst>
            </p:cNvPr>
            <p:cNvSpPr/>
            <p:nvPr/>
          </p:nvSpPr>
          <p:spPr>
            <a:xfrm>
              <a:off x="47625" y="2066887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A19BF-85B0-4398-96ED-BF54C8316B95}"/>
                </a:ext>
              </a:extLst>
            </p:cNvPr>
            <p:cNvSpPr txBox="1"/>
            <p:nvPr/>
          </p:nvSpPr>
          <p:spPr>
            <a:xfrm>
              <a:off x="2564265" y="2001083"/>
              <a:ext cx="2694076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2.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콤보박스에서 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[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패키지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]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선택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49D329-1538-4E83-8D47-B7CB16B791C8}"/>
                </a:ext>
              </a:extLst>
            </p:cNvPr>
            <p:cNvSpPr/>
            <p:nvPr/>
          </p:nvSpPr>
          <p:spPr>
            <a:xfrm>
              <a:off x="47625" y="2308860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98000-D995-419E-87C4-51633B609767}"/>
                </a:ext>
              </a:extLst>
            </p:cNvPr>
            <p:cNvSpPr txBox="1"/>
            <p:nvPr/>
          </p:nvSpPr>
          <p:spPr>
            <a:xfrm>
              <a:off x="2564263" y="2308859"/>
              <a:ext cx="2807652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3.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설치할 파이썬 패키지명 검색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BD191-6841-421D-AB9D-DE4A431688A0}"/>
                </a:ext>
              </a:extLst>
            </p:cNvPr>
            <p:cNvSpPr/>
            <p:nvPr/>
          </p:nvSpPr>
          <p:spPr>
            <a:xfrm>
              <a:off x="47625" y="2550833"/>
              <a:ext cx="2295466" cy="4139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F484-36DF-4524-B6A1-4C8BEAE00462}"/>
                </a:ext>
              </a:extLst>
            </p:cNvPr>
            <p:cNvSpPr txBox="1"/>
            <p:nvPr/>
          </p:nvSpPr>
          <p:spPr>
            <a:xfrm>
              <a:off x="2564263" y="2614733"/>
              <a:ext cx="3589817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4.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검색된 목록에서 패키지 선택하여 설치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34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FCC-BA7F-4B93-BD6B-C86494E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(6)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289A-531D-432B-BF0B-B3403BCE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5" t="73242"/>
          <a:stretch/>
        </p:blipFill>
        <p:spPr>
          <a:xfrm>
            <a:off x="980394" y="1271843"/>
            <a:ext cx="7159400" cy="4713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8F9F-68D8-4306-B689-025804F2BE46}"/>
              </a:ext>
            </a:extLst>
          </p:cNvPr>
          <p:cNvSpPr/>
          <p:nvPr/>
        </p:nvSpPr>
        <p:spPr>
          <a:xfrm>
            <a:off x="1088839" y="1692784"/>
            <a:ext cx="47462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7B40-D43F-43EC-B807-95AC363E7FFE}"/>
              </a:ext>
            </a:extLst>
          </p:cNvPr>
          <p:cNvSpPr txBox="1"/>
          <p:nvPr/>
        </p:nvSpPr>
        <p:spPr>
          <a:xfrm>
            <a:off x="732075" y="1485575"/>
            <a:ext cx="118814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새로운 시그널 추가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A647-8D7F-4F87-AC0F-55AD83656E5F}"/>
              </a:ext>
            </a:extLst>
          </p:cNvPr>
          <p:cNvSpPr/>
          <p:nvPr/>
        </p:nvSpPr>
        <p:spPr>
          <a:xfrm>
            <a:off x="1088838" y="2567578"/>
            <a:ext cx="101904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F0EF3-D51D-49DC-916C-FCFF4FB92540}"/>
              </a:ext>
            </a:extLst>
          </p:cNvPr>
          <p:cNvSpPr/>
          <p:nvPr/>
        </p:nvSpPr>
        <p:spPr>
          <a:xfrm>
            <a:off x="2787241" y="2567578"/>
            <a:ext cx="1177249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550C0-27CA-4B61-9436-39D7CE04D054}"/>
              </a:ext>
            </a:extLst>
          </p:cNvPr>
          <p:cNvSpPr/>
          <p:nvPr/>
        </p:nvSpPr>
        <p:spPr>
          <a:xfrm>
            <a:off x="4485644" y="2567577"/>
            <a:ext cx="670056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D2069-7758-4A08-A047-BB8C7D1BDE95}"/>
              </a:ext>
            </a:extLst>
          </p:cNvPr>
          <p:cNvSpPr/>
          <p:nvPr/>
        </p:nvSpPr>
        <p:spPr>
          <a:xfrm>
            <a:off x="6170993" y="2567577"/>
            <a:ext cx="899481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A637-A0C4-4867-AD68-7FB2CA7EE164}"/>
              </a:ext>
            </a:extLst>
          </p:cNvPr>
          <p:cNvSpPr txBox="1"/>
          <p:nvPr/>
        </p:nvSpPr>
        <p:spPr>
          <a:xfrm>
            <a:off x="695708" y="2360367"/>
            <a:ext cx="180530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이벤트를 발생시키는 대상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E269-F112-4287-8991-47090C651B49}"/>
              </a:ext>
            </a:extLst>
          </p:cNvPr>
          <p:cNvSpPr txBox="1"/>
          <p:nvPr/>
        </p:nvSpPr>
        <p:spPr>
          <a:xfrm>
            <a:off x="2646338" y="3060740"/>
            <a:ext cx="1459054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종류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5535-A95A-4466-9BE1-4C0F344AF20D}"/>
              </a:ext>
            </a:extLst>
          </p:cNvPr>
          <p:cNvSpPr txBox="1"/>
          <p:nvPr/>
        </p:nvSpPr>
        <p:spPr>
          <a:xfrm>
            <a:off x="3955691" y="2360368"/>
            <a:ext cx="1729961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처리 대상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C6F01-E68A-41D1-A055-F8CFC36972F1}"/>
              </a:ext>
            </a:extLst>
          </p:cNvPr>
          <p:cNvSpPr txBox="1"/>
          <p:nvPr/>
        </p:nvSpPr>
        <p:spPr>
          <a:xfrm>
            <a:off x="5833498" y="3060740"/>
            <a:ext cx="157447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핸들러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F6A-F0CA-49FC-AA92-D6F4D8A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(7) - Splitter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FE1B-C913-4898-8605-8E5D14B7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B5342-5091-4092-B8F3-4DA2334955EB}"/>
              </a:ext>
            </a:extLst>
          </p:cNvPr>
          <p:cNvSpPr/>
          <p:nvPr/>
        </p:nvSpPr>
        <p:spPr>
          <a:xfrm>
            <a:off x="3224638" y="3046853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5E62-B302-4348-9F74-8982AE402FE4}"/>
              </a:ext>
            </a:extLst>
          </p:cNvPr>
          <p:cNvSpPr txBox="1"/>
          <p:nvPr/>
        </p:nvSpPr>
        <p:spPr>
          <a:xfrm>
            <a:off x="3382005" y="4777828"/>
            <a:ext cx="1765228" cy="3686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1. Splitter</a:t>
            </a:r>
            <a:r>
              <a:rPr lang="ko-KR" altLang="en-US" sz="898" b="1" dirty="0">
                <a:solidFill>
                  <a:schemeClr val="bg1"/>
                </a:solidFill>
              </a:rPr>
              <a:t>를 적용할 위젯 선택</a:t>
            </a:r>
            <a:endParaRPr lang="en-US" altLang="ko-KR" sz="898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(Ctrl </a:t>
            </a:r>
            <a:r>
              <a:rPr lang="ko-KR" altLang="en-US" sz="898" b="1" dirty="0">
                <a:solidFill>
                  <a:schemeClr val="bg1"/>
                </a:solidFill>
              </a:rPr>
              <a:t>누른 후 다중 선택</a:t>
            </a:r>
            <a:r>
              <a:rPr lang="en-US" altLang="ko-KR" sz="898" b="1" dirty="0">
                <a:solidFill>
                  <a:schemeClr val="bg1"/>
                </a:solidFill>
              </a:rPr>
              <a:t>)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0F-2E3A-458D-B6D2-388AEA4E910A}"/>
              </a:ext>
            </a:extLst>
          </p:cNvPr>
          <p:cNvSpPr/>
          <p:nvPr/>
        </p:nvSpPr>
        <p:spPr>
          <a:xfrm>
            <a:off x="1961306" y="1476412"/>
            <a:ext cx="272210" cy="153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906F8-8E88-422E-8277-00025C7642D6}"/>
              </a:ext>
            </a:extLst>
          </p:cNvPr>
          <p:cNvSpPr txBox="1"/>
          <p:nvPr/>
        </p:nvSpPr>
        <p:spPr>
          <a:xfrm>
            <a:off x="1936961" y="1270524"/>
            <a:ext cx="234711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2. </a:t>
            </a:r>
            <a:r>
              <a:rPr lang="ko-KR" altLang="en-US" sz="898" b="1" dirty="0">
                <a:solidFill>
                  <a:schemeClr val="bg1"/>
                </a:solidFill>
              </a:rPr>
              <a:t>가로 또는 세로 </a:t>
            </a:r>
            <a:r>
              <a:rPr lang="en-US" altLang="ko-KR" sz="898" b="1" dirty="0">
                <a:solidFill>
                  <a:schemeClr val="bg1"/>
                </a:solidFill>
              </a:rPr>
              <a:t>Splitter </a:t>
            </a:r>
            <a:r>
              <a:rPr lang="ko-KR" altLang="en-US" sz="898" b="1" dirty="0">
                <a:solidFill>
                  <a:schemeClr val="bg1"/>
                </a:solidFill>
              </a:rPr>
              <a:t>추가 버튼 선택</a:t>
            </a:r>
          </a:p>
        </p:txBody>
      </p:sp>
    </p:spTree>
    <p:extLst>
      <p:ext uri="{BB962C8B-B14F-4D97-AF65-F5344CB8AC3E}">
        <p14:creationId xmlns:p14="http://schemas.microsoft.com/office/powerpoint/2010/main" val="403040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7BF-C299-4BAC-9F6C-790CC41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(8) – Python </a:t>
            </a:r>
            <a:r>
              <a:rPr lang="ko-KR" altLang="en-US" dirty="0"/>
              <a:t>파일 생성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A501-5141-4443-B2FA-0F8DC64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" y="1271843"/>
            <a:ext cx="9012686" cy="47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9E51-DB7C-4702-B37F-D622E31E0186}"/>
              </a:ext>
            </a:extLst>
          </p:cNvPr>
          <p:cNvCxnSpPr/>
          <p:nvPr/>
        </p:nvCxnSpPr>
        <p:spPr>
          <a:xfrm>
            <a:off x="4320457" y="1902177"/>
            <a:ext cx="34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029DE-318B-42C0-BC58-F2A311B7CFDF}"/>
              </a:ext>
            </a:extLst>
          </p:cNvPr>
          <p:cNvSpPr txBox="1"/>
          <p:nvPr/>
        </p:nvSpPr>
        <p:spPr>
          <a:xfrm>
            <a:off x="3452285" y="1964995"/>
            <a:ext cx="5205272" cy="80611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97" b="1" dirty="0">
                <a:solidFill>
                  <a:schemeClr val="bg1"/>
                </a:solidFill>
              </a:rPr>
              <a:t>pyuic5 –x PYQT5_UI_FILE_PATH –o CONVERTED_PYTHON_FILE_PATH</a:t>
            </a:r>
          </a:p>
          <a:p>
            <a:r>
              <a:rPr lang="ko-KR" altLang="en-US" sz="1197" b="1" dirty="0">
                <a:solidFill>
                  <a:schemeClr val="bg1"/>
                </a:solidFill>
              </a:rPr>
              <a:t>입력하여 생성한 </a:t>
            </a:r>
            <a:r>
              <a:rPr lang="en-US" altLang="ko-KR" sz="1197" b="1" dirty="0">
                <a:solidFill>
                  <a:schemeClr val="bg1"/>
                </a:solidFill>
              </a:rPr>
              <a:t>UI</a:t>
            </a:r>
            <a:r>
              <a:rPr lang="ko-KR" altLang="en-US" sz="1197" b="1" dirty="0">
                <a:solidFill>
                  <a:schemeClr val="bg1"/>
                </a:solidFill>
              </a:rPr>
              <a:t> 파일을 </a:t>
            </a:r>
            <a:r>
              <a:rPr lang="en-US" altLang="ko-KR" sz="1197" b="1" dirty="0">
                <a:solidFill>
                  <a:schemeClr val="bg1"/>
                </a:solidFill>
              </a:rPr>
              <a:t>PYTHON </a:t>
            </a:r>
            <a:r>
              <a:rPr lang="ko-KR" altLang="en-US" sz="1197" b="1" dirty="0">
                <a:solidFill>
                  <a:schemeClr val="bg1"/>
                </a:solidFill>
              </a:rPr>
              <a:t>파일로 변환</a:t>
            </a:r>
            <a:endParaRPr lang="en-US" altLang="ko-KR" sz="1197" b="1" dirty="0">
              <a:solidFill>
                <a:schemeClr val="bg1"/>
              </a:solidFill>
            </a:endParaRPr>
          </a:p>
          <a:p>
            <a:endParaRPr lang="en-US" altLang="ko-KR" sz="119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**pyuic5 </a:t>
            </a:r>
            <a:r>
              <a:rPr lang="ko-KR" altLang="en-US" sz="1047" b="1" dirty="0">
                <a:solidFill>
                  <a:schemeClr val="bg1"/>
                </a:solidFill>
              </a:rPr>
              <a:t>는 </a:t>
            </a:r>
            <a:r>
              <a:rPr lang="en-US" altLang="ko-KR" sz="1047" b="1" dirty="0">
                <a:solidFill>
                  <a:schemeClr val="bg1"/>
                </a:solidFill>
              </a:rPr>
              <a:t>Python </a:t>
            </a:r>
            <a:r>
              <a:rPr lang="ko-KR" altLang="en-US" sz="1047" b="1" dirty="0">
                <a:solidFill>
                  <a:schemeClr val="bg1"/>
                </a:solidFill>
              </a:rPr>
              <a:t>설치경로 하위 </a:t>
            </a:r>
            <a:r>
              <a:rPr lang="en-US" altLang="ko-KR" sz="1047" b="1" dirty="0">
                <a:solidFill>
                  <a:schemeClr val="bg1"/>
                </a:solidFill>
              </a:rPr>
              <a:t>Script </a:t>
            </a:r>
            <a:r>
              <a:rPr lang="ko-KR" altLang="en-US" sz="1047" b="1" dirty="0">
                <a:solidFill>
                  <a:schemeClr val="bg1"/>
                </a:solidFill>
              </a:rPr>
              <a:t>폴더에 </a:t>
            </a:r>
            <a:r>
              <a:rPr lang="en-US" altLang="ko-KR" sz="1047" b="1" dirty="0">
                <a:solidFill>
                  <a:schemeClr val="bg1"/>
                </a:solidFill>
              </a:rPr>
              <a:t>pyuic5.exe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AEB-4DD6-4E30-A977-69A37436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(9) – </a:t>
            </a:r>
            <a:r>
              <a:rPr lang="ko-KR" altLang="en-US" dirty="0"/>
              <a:t>생성된 </a:t>
            </a:r>
            <a:r>
              <a:rPr lang="en-US" altLang="ko-KR" dirty="0"/>
              <a:t>Python </a:t>
            </a:r>
            <a:r>
              <a:rPr lang="ko-KR" altLang="en-US" dirty="0"/>
              <a:t>파일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D5A6-2304-4DE1-9605-D042B6D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" y="1270697"/>
            <a:ext cx="8703922" cy="4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8C9-FA7E-498D-B894-DF1BE32FD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5. Tesseract </a:t>
            </a:r>
            <a:r>
              <a:rPr lang="ko-KR" altLang="en-US" dirty="0"/>
              <a:t>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40B0-B00E-4AEC-8317-D433CAD2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62" y="1271843"/>
            <a:ext cx="3474698" cy="2148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AFDD-38FB-4F42-BE18-32B07929B05D}"/>
              </a:ext>
            </a:extLst>
          </p:cNvPr>
          <p:cNvSpPr/>
          <p:nvPr/>
        </p:nvSpPr>
        <p:spPr>
          <a:xfrm>
            <a:off x="1074879" y="1741643"/>
            <a:ext cx="1975266" cy="104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4410-4BF7-433F-8728-ABE28F9939F2}"/>
              </a:ext>
            </a:extLst>
          </p:cNvPr>
          <p:cNvSpPr txBox="1"/>
          <p:nvPr/>
        </p:nvSpPr>
        <p:spPr>
          <a:xfrm>
            <a:off x="3050145" y="1678875"/>
            <a:ext cx="5301451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56489" indent="-256489">
              <a:buAutoNum type="arabicPeriod"/>
            </a:pPr>
            <a:r>
              <a:rPr lang="en-US" altLang="ko-KR" sz="1047" b="1" dirty="0">
                <a:solidFill>
                  <a:schemeClr val="bg1"/>
                </a:solidFill>
              </a:rPr>
              <a:t>USB</a:t>
            </a:r>
            <a:r>
              <a:rPr lang="ko-KR" altLang="en-US" sz="1047" b="1" dirty="0">
                <a:solidFill>
                  <a:schemeClr val="bg1"/>
                </a:solidFill>
              </a:rPr>
              <a:t>에 포함한 설치파일로 </a:t>
            </a:r>
            <a:r>
              <a:rPr lang="en-US" altLang="ko-KR" sz="1047" b="1" dirty="0">
                <a:solidFill>
                  <a:schemeClr val="bg1"/>
                </a:solidFill>
              </a:rPr>
              <a:t>Tesseract </a:t>
            </a:r>
            <a:r>
              <a:rPr lang="ko-KR" altLang="en-US" sz="1047" b="1" dirty="0">
                <a:solidFill>
                  <a:schemeClr val="bg1"/>
                </a:solidFill>
              </a:rPr>
              <a:t>설치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(</a:t>
            </a:r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  <a:hlinkClick r:id="rId3"/>
              </a:rPr>
              <a:t>https://github.com/tesseract-ocr/tesseract/wiki/Downloads</a:t>
            </a:r>
            <a:r>
              <a:rPr lang="en-US" altLang="ko-KR" sz="1047" b="1" dirty="0">
                <a:solidFill>
                  <a:schemeClr val="bg1"/>
                </a:solidFill>
              </a:rPr>
              <a:t> </a:t>
            </a:r>
            <a:r>
              <a:rPr lang="ko-KR" altLang="en-US" sz="1047" b="1" dirty="0">
                <a:solidFill>
                  <a:schemeClr val="bg1"/>
                </a:solidFill>
              </a:rPr>
              <a:t>에서 다운로드</a:t>
            </a:r>
            <a:r>
              <a:rPr lang="en-US" altLang="ko-KR" sz="1047" b="1" dirty="0">
                <a:solidFill>
                  <a:schemeClr val="bg1"/>
                </a:solidFill>
              </a:rPr>
              <a:t>)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70D81-1D85-4E3E-A7C6-C29D1F92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2" y="3417987"/>
            <a:ext cx="2743036" cy="2596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81EB8-2375-44AD-99BD-AB9D7EF6BE27}"/>
              </a:ext>
            </a:extLst>
          </p:cNvPr>
          <p:cNvSpPr/>
          <p:nvPr/>
        </p:nvSpPr>
        <p:spPr>
          <a:xfrm>
            <a:off x="972510" y="4901182"/>
            <a:ext cx="1651871" cy="197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6FCD8-BAA2-458B-8B77-2C24934B8D7B}"/>
              </a:ext>
            </a:extLst>
          </p:cNvPr>
          <p:cNvSpPr txBox="1"/>
          <p:nvPr/>
        </p:nvSpPr>
        <p:spPr>
          <a:xfrm>
            <a:off x="2624381" y="4240274"/>
            <a:ext cx="4350871" cy="170367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환경 변수 추가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TESSDATA_PREFIX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Files\Tesseract-OCR-3.0.5\Tesseract-OCR\</a:t>
            </a:r>
            <a:r>
              <a:rPr lang="en-US" altLang="ko-KR" sz="1047" b="1" dirty="0" err="1">
                <a:solidFill>
                  <a:schemeClr val="bg1"/>
                </a:solidFill>
              </a:rPr>
              <a:t>tessdata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TESSERACT_HOME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Path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</a:rPr>
              <a:t>%TESSERACT_HOME%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204610" cy="433387"/>
          </a:xfrm>
        </p:spPr>
        <p:txBody>
          <a:bodyPr/>
          <a:lstStyle/>
          <a:p>
            <a:pPr algn="l"/>
            <a:r>
              <a:rPr lang="en-US" altLang="ko-KR" dirty="0"/>
              <a:t>2. </a:t>
            </a:r>
            <a:r>
              <a:rPr lang="ko-KR" altLang="en-US" dirty="0"/>
              <a:t>인식 절차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51" name="직사각형 193">
            <a:extLst>
              <a:ext uri="{FF2B5EF4-FFF2-40B4-BE49-F238E27FC236}">
                <a16:creationId xmlns:a16="http://schemas.microsoft.com/office/drawing/2014/main" id="{22EB98F2-2B3E-49D5-A47C-CAA0532F2BCF}"/>
              </a:ext>
            </a:extLst>
          </p:cNvPr>
          <p:cNvSpPr/>
          <p:nvPr/>
        </p:nvSpPr>
        <p:spPr bwMode="auto">
          <a:xfrm>
            <a:off x="6536176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라인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2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1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4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6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System.Storyboarding.Common.CheckBoxChecked" Revision="1" Stencil="System.Storyboarding.Common" StencilVersion="0.1"/>
</Control>
</file>

<file path=customXml/item19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3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24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6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2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2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3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8.xml><?xml version="1.0" encoding="utf-8"?>
<Control xmlns="http://schemas.microsoft.com/VisualStudio/2011/storyboarding/control">
  <Id Name="System.Storyboarding.WindowsPhone.Button" Revision="1" Stencil="System.Storyboarding.WindowsPhone" StencilVersion="0.1"/>
</Control>
</file>

<file path=customXml/item3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40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41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42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43.xml><?xml version="1.0" encoding="utf-8"?>
<Control xmlns="http://schemas.microsoft.com/VisualStudio/2011/storyboarding/control">
  <Id Name="System.Storyboarding.WindowsApps.WindowsAppsEditBox" Revision="1" Stencil="System.Storyboarding.WindowsApps" StencilVersion="0.1"/>
</Control>
</file>

<file path=customXml/item44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5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46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47.xml><?xml version="1.0" encoding="utf-8"?>
<Control xmlns="http://schemas.microsoft.com/VisualStudio/2011/storyboarding/control">
  <Id Name="2af01176-85ee-4929-8d41-a331980c979e" RevisionId="be170569-95d9-41cc-85ac-d2bbd0fbf029" Stencil="172d6d98-e5c9-42e9-a209-79f7a94bbd38" StencilRevisionId="00000000-0000-0000-0000-000000000000" StencilVersion="0.0"/>
</Control>
</file>

<file path=customXml/item48.xml><?xml version="1.0" encoding="utf-8"?>
<Control xmlns="http://schemas.microsoft.com/VisualStudio/2011/storyboarding/control">
  <Id Name="System.Storyboarding.WindowsApps.WindowsAppsComboBox" Revision="1" Stencil="System.Storyboarding.WindowsApps" StencilVersion="0.1"/>
</Control>
</file>

<file path=customXml/item4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5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50.xml><?xml version="1.0" encoding="utf-8"?>
<Control xmlns="http://schemas.microsoft.com/VisualStudio/2011/storyboarding/control">
  <Id Name="5e505f8e-b0aa-429a-bb4c-92ab0e8a8ee6" RevisionId="d2083f08-ba4f-4330-87aa-e4d23a4443d7" Stencil="172d6d98-e5c9-42e9-a209-79f7a94bbd38" StencilRevisionId="00000000-0000-0000-0000-000000000000" StencilVersion="0.0"/>
</Control>
</file>

<file path=customXml/item51.xml><?xml version="1.0" encoding="utf-8"?>
<Control xmlns="http://schemas.microsoft.com/VisualStudio/2011/storyboarding/control">
  <Id Name="System.Storyboarding.WindowsApps.WindowsAppsListBox" Revision="1" Stencil="System.Storyboarding.WindowsApps" StencilVersion="0.1"/>
</Control>
</file>

<file path=customXml/item6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7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8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9.xml><?xml version="1.0" encoding="utf-8"?>
<Control xmlns="http://schemas.microsoft.com/VisualStudio/2011/storyboarding/control">
  <Id Name="System.Storyboarding.WindowsPhone.Button" Revision="1" Stencil="System.Storyboarding.WindowsPhone" StencilVersion="0.1"/>
</Control>
</file>

<file path=customXml/itemProps1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A86D9DFA-9911-435F-850A-A9701EB05BFA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BACD009-3716-4465-AE82-2D8DCD1D304D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ACB1691F-AECA-42AD-B3DF-8CE8FF00887D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78EEFCB6-D201-4DFB-A74A-9C4CEFA68000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6CC3ED84-87A0-4B5A-BC84-25E4FFC052D3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021B7660-F021-4AE5-A023-0084880B2BA8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0A47DC7A-23FE-4713-946B-D2999575209F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75CBF80B-2769-429A-AFFF-98370FF984A7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1BE23991-CE5A-4FC9-848E-CD5E21A08D69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E9B65745-025C-4131-941A-C015A2A479B6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DBAB3131-0385-4199-8605-2380FBB9CF69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AF0A1625-DDA8-4A57-9128-70B7F3EF17BA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E3151337-8BBA-4402-8176-F436A6794AE4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415B78C8-6B69-433F-AA0D-EB5EB4ABB46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22271091-DDCE-44B5-B608-BB96BCA0C299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0ABD5AB2-496D-462C-A388-85D7EFA74C4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1B4B5B11-A245-4CD6-92EA-B983A900E02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7FAD7FBB-E3FB-4F13-B59E-079D4DF9352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23423</TotalTime>
  <Words>1369</Words>
  <Application>Microsoft Office PowerPoint</Application>
  <PresentationFormat>Custom</PresentationFormat>
  <Paragraphs>463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HY헤드라인M</vt:lpstr>
      <vt:lpstr>Segoe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1. 개발환경</vt:lpstr>
      <vt:lpstr>3. Visual Studio를 통한 파이썬 설치</vt:lpstr>
      <vt:lpstr>4. 파이썬 패키지 설치</vt:lpstr>
      <vt:lpstr>5. Tesseract 설치</vt:lpstr>
      <vt:lpstr>2. 인식 절차</vt:lpstr>
      <vt:lpstr>1. 시스템 구성도</vt:lpstr>
      <vt:lpstr>화면 정의서</vt:lpstr>
      <vt:lpstr>화면 정의서</vt:lpstr>
      <vt:lpstr>도면 영역 설정</vt:lpstr>
      <vt:lpstr>화면 정의서</vt:lpstr>
      <vt:lpstr>Line No Configuration</vt:lpstr>
      <vt:lpstr>화면 정의서 - 인식</vt:lpstr>
      <vt:lpstr>화면 정의서</vt:lpstr>
      <vt:lpstr>화면 정의서 – Symbol Editor(여러개의 심볼을 저장할 수 있음)</vt:lpstr>
      <vt:lpstr>심볼 검출 방안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– Line NO 색상 설정</vt:lpstr>
      <vt:lpstr>화면 정의서 – LINE 색상 변경 : 라인에 속한 Line NO,심볼,Line의 색상 변경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Qt Designer 사용법</vt:lpstr>
      <vt:lpstr>5. PyQt5 Designer 사용법(1)</vt:lpstr>
      <vt:lpstr>5. PyQt5 Designer 사용법(2)</vt:lpstr>
      <vt:lpstr>5. PyQt5 Designer 사용법(3)</vt:lpstr>
      <vt:lpstr>5. PyQt5 Designer 사용법(4)</vt:lpstr>
      <vt:lpstr>5. PyQt5 Designer 사용법(5)</vt:lpstr>
      <vt:lpstr>5. PyQt5 Designer 사용법(6)</vt:lpstr>
      <vt:lpstr>5. PyQt5 Designer 사용법(7) - Splitter</vt:lpstr>
      <vt:lpstr>5. PyQt5 Designer 사용법(8) – Python 파일 생성</vt:lpstr>
      <vt:lpstr>5. PyQt5 Designer 사용법(9) – 생성된 Python 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1107</cp:revision>
  <cp:lastPrinted>2018-01-30T04:50:40Z</cp:lastPrinted>
  <dcterms:created xsi:type="dcterms:W3CDTF">2012-12-12T04:21:44Z</dcterms:created>
  <dcterms:modified xsi:type="dcterms:W3CDTF">2018-07-09T00:40:38Z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