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29"/>
  </p:sldMasterIdLst>
  <p:notesMasterIdLst>
    <p:notesMasterId r:id="rId53"/>
  </p:notesMasterIdLst>
  <p:handoutMasterIdLst>
    <p:handoutMasterId r:id="rId54"/>
  </p:handoutMasterIdLst>
  <p:sldIdLst>
    <p:sldId id="293" r:id="rId30"/>
    <p:sldId id="316" r:id="rId31"/>
    <p:sldId id="308" r:id="rId32"/>
    <p:sldId id="310" r:id="rId33"/>
    <p:sldId id="311" r:id="rId34"/>
    <p:sldId id="309" r:id="rId35"/>
    <p:sldId id="322" r:id="rId36"/>
    <p:sldId id="307" r:id="rId37"/>
    <p:sldId id="312" r:id="rId38"/>
    <p:sldId id="323" r:id="rId39"/>
    <p:sldId id="318" r:id="rId40"/>
    <p:sldId id="327" r:id="rId41"/>
    <p:sldId id="315" r:id="rId42"/>
    <p:sldId id="319" r:id="rId43"/>
    <p:sldId id="320" r:id="rId44"/>
    <p:sldId id="321" r:id="rId45"/>
    <p:sldId id="304" r:id="rId46"/>
    <p:sldId id="313" r:id="rId47"/>
    <p:sldId id="317" r:id="rId48"/>
    <p:sldId id="306" r:id="rId49"/>
    <p:sldId id="324" r:id="rId50"/>
    <p:sldId id="325" r:id="rId51"/>
    <p:sldId id="326" r:id="rId52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316"/>
            <p14:sldId id="308"/>
            <p14:sldId id="310"/>
            <p14:sldId id="311"/>
            <p14:sldId id="309"/>
            <p14:sldId id="322"/>
            <p14:sldId id="307"/>
            <p14:sldId id="312"/>
            <p14:sldId id="323"/>
            <p14:sldId id="318"/>
            <p14:sldId id="327"/>
            <p14:sldId id="315"/>
            <p14:sldId id="319"/>
            <p14:sldId id="320"/>
            <p14:sldId id="321"/>
            <p14:sldId id="304"/>
            <p14:sldId id="313"/>
            <p14:sldId id="317"/>
            <p14:sldId id="306"/>
            <p14:sldId id="324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191"/>
    <a:srgbClr val="CECECE"/>
    <a:srgbClr val="F2F2F2"/>
    <a:srgbClr val="8EB4E3"/>
    <a:srgbClr val="000066"/>
    <a:srgbClr val="FFFFFF"/>
    <a:srgbClr val="F5F5F5"/>
    <a:srgbClr val="6475A0"/>
    <a:srgbClr val="CCCFD3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>
      <p:cViewPr varScale="1">
        <p:scale>
          <a:sx n="115" d="100"/>
          <a:sy n="115" d="100"/>
        </p:scale>
        <p:origin x="1692" y="114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0.xml"/><Relationship Id="rId21" Type="http://schemas.openxmlformats.org/officeDocument/2006/relationships/customXml" Target="../customXml/item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slide" Target="slides/slide12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2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2018-05-11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2018-05-11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+ NOTES</a:t>
            </a:r>
          </a:p>
          <a:p>
            <a:pPr algn="ctr" defTabSz="762000"/>
            <a:r>
              <a:rPr lang="en-US" altLang="ko-KR" sz="1000" b="1" dirty="0"/>
              <a:t>      - NOTE 1</a:t>
            </a:r>
            <a:br>
              <a:rPr lang="en-US" altLang="ko-KR" sz="1000" b="1" dirty="0"/>
            </a:br>
            <a:r>
              <a:rPr lang="en-US" altLang="ko-KR" sz="1000" b="1" dirty="0"/>
              <a:t>      - NOTE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61628-EA9F-4216-BE0F-C921D512EA28}"/>
              </a:ext>
            </a:extLst>
          </p:cNvPr>
          <p:cNvSpPr/>
          <p:nvPr/>
        </p:nvSpPr>
        <p:spPr bwMode="auto">
          <a:xfrm>
            <a:off x="6504310" y="1512057"/>
            <a:ext cx="936104" cy="216024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4B45C-C16E-4628-B84E-9BE53BAE15A2}"/>
              </a:ext>
            </a:extLst>
          </p:cNvPr>
          <p:cNvSpPr/>
          <p:nvPr/>
        </p:nvSpPr>
        <p:spPr bwMode="auto">
          <a:xfrm>
            <a:off x="56378" y="4092271"/>
            <a:ext cx="1087390" cy="40088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AE13FB1-FCB6-4A0C-9135-1A9A6537C9CE}"/>
              </a:ext>
            </a:extLst>
          </p:cNvPr>
          <p:cNvCxnSpPr>
            <a:stCxn id="4" idx="1"/>
            <a:endCxn id="12" idx="3"/>
          </p:cNvCxnSpPr>
          <p:nvPr/>
        </p:nvCxnSpPr>
        <p:spPr>
          <a:xfrm rot="10800000" flipV="1">
            <a:off x="1143768" y="1620068"/>
            <a:ext cx="5360542" cy="267264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/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+ NOTES</a:t>
            </a:r>
          </a:p>
          <a:p>
            <a:pPr algn="ctr" defTabSz="762000"/>
            <a:r>
              <a:rPr lang="en-US" altLang="ko-KR" sz="1000" b="1" dirty="0"/>
              <a:t>      - NOTE 1</a:t>
            </a:r>
            <a:br>
              <a:rPr lang="en-US" altLang="ko-KR" sz="1000" b="1" dirty="0"/>
            </a:br>
            <a:r>
              <a:rPr lang="en-US" altLang="ko-KR" sz="1000" b="1" dirty="0"/>
              <a:t>      - NOTE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61628-EA9F-4216-BE0F-C921D512EA28}"/>
              </a:ext>
            </a:extLst>
          </p:cNvPr>
          <p:cNvSpPr/>
          <p:nvPr/>
        </p:nvSpPr>
        <p:spPr bwMode="auto">
          <a:xfrm>
            <a:off x="6504310" y="1512057"/>
            <a:ext cx="936104" cy="216024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4B45C-C16E-4628-B84E-9BE53BAE15A2}"/>
              </a:ext>
            </a:extLst>
          </p:cNvPr>
          <p:cNvSpPr/>
          <p:nvPr/>
        </p:nvSpPr>
        <p:spPr bwMode="auto">
          <a:xfrm>
            <a:off x="56378" y="4092271"/>
            <a:ext cx="1087390" cy="40088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AE13FB1-FCB6-4A0C-9135-1A9A6537C9CE}"/>
              </a:ext>
            </a:extLst>
          </p:cNvPr>
          <p:cNvCxnSpPr>
            <a:stCxn id="4" idx="1"/>
            <a:endCxn id="12" idx="3"/>
          </p:cNvCxnSpPr>
          <p:nvPr/>
        </p:nvCxnSpPr>
        <p:spPr>
          <a:xfrm rot="10800000" flipV="1">
            <a:off x="1143768" y="1620068"/>
            <a:ext cx="5360542" cy="267264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8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635658" y="3060229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306306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306022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5076501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5076501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07766" y="3276371"/>
            <a:ext cx="574739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3276229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6809019" y="3492229"/>
            <a:ext cx="0" cy="158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5292501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8" y="5076501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라인과 심볼을 연결</a:t>
            </a:r>
            <a:endParaRPr lang="ko-KR" altLang="en-US" sz="11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04679" y="5292501"/>
            <a:ext cx="6192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1DC091-6CD0-4A32-912F-4ECF35890A6B}"/>
              </a:ext>
            </a:extLst>
          </p:cNvPr>
          <p:cNvSpPr/>
          <p:nvPr/>
        </p:nvSpPr>
        <p:spPr bwMode="auto">
          <a:xfrm>
            <a:off x="635658" y="183196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Trim Line</a:t>
            </a:r>
            <a:r>
              <a:rPr lang="ko-KR" altLang="en-US" sz="1100" b="1" dirty="0"/>
              <a:t>같은 작은 객체 삭제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63A03F7-30F3-4D05-A73B-D28A919F3F87}"/>
              </a:ext>
            </a:extLst>
          </p:cNvPr>
          <p:cNvCxnSpPr>
            <a:stCxn id="18" idx="1"/>
            <a:endCxn id="4" idx="1"/>
          </p:cNvCxnSpPr>
          <p:nvPr/>
        </p:nvCxnSpPr>
        <p:spPr>
          <a:xfrm rot="10800000" flipV="1">
            <a:off x="635658" y="2047963"/>
            <a:ext cx="12700" cy="1228408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8B695E2-203F-4F5C-9159-206E87AB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10" y="1439218"/>
            <a:ext cx="2943598" cy="124174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0148814-9AFD-4BC0-9A27-49A65281C6B4}"/>
              </a:ext>
            </a:extLst>
          </p:cNvPr>
          <p:cNvSpPr/>
          <p:nvPr/>
        </p:nvSpPr>
        <p:spPr bwMode="auto">
          <a:xfrm>
            <a:off x="5171525" y="1699012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26D0FA-A39A-457B-8788-12997E0994E3}"/>
              </a:ext>
            </a:extLst>
          </p:cNvPr>
          <p:cNvSpPr txBox="1"/>
          <p:nvPr/>
        </p:nvSpPr>
        <p:spPr>
          <a:xfrm>
            <a:off x="5180735" y="2189780"/>
            <a:ext cx="1313427" cy="2573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라인 인식 전 삭제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857CDE-2742-4E3D-829E-6EA5A59CDC60}"/>
              </a:ext>
            </a:extLst>
          </p:cNvPr>
          <p:cNvCxnSpPr>
            <a:cxnSpLocks/>
            <a:stCxn id="21" idx="5"/>
            <a:endCxn id="22" idx="0"/>
          </p:cNvCxnSpPr>
          <p:nvPr/>
        </p:nvCxnSpPr>
        <p:spPr>
          <a:xfrm>
            <a:off x="5355913" y="1883400"/>
            <a:ext cx="481536" cy="306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30BEA-2C96-42DB-823A-71D429BF3033}"/>
              </a:ext>
            </a:extLst>
          </p:cNvPr>
          <p:cNvSpPr/>
          <p:nvPr/>
        </p:nvSpPr>
        <p:spPr bwMode="auto">
          <a:xfrm>
            <a:off x="815678" y="3060229"/>
            <a:ext cx="900100" cy="3052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TO DO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1AFDB-6F4A-499B-B9D5-DEBA4626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4100D-C5D8-4D2E-A5CC-726D8FEA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472581" y="2439848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6036257" y="2534899"/>
            <a:ext cx="1436326" cy="88537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2264126" y="2671109"/>
            <a:ext cx="3772131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인식 절차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BB7F-9166-4B75-B2D6-EE60AF46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48812"/>
              </p:ext>
            </p:extLst>
          </p:nvPr>
        </p:nvGraphicFramePr>
        <p:xfrm>
          <a:off x="326535" y="1224025"/>
          <a:ext cx="1671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55735"/>
              </p:ext>
            </p:extLst>
          </p:nvPr>
        </p:nvGraphicFramePr>
        <p:xfrm>
          <a:off x="326535" y="2700189"/>
          <a:ext cx="167191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LineProperties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EEFE2-8251-4FF8-A5A1-062AFEDB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41937"/>
              </p:ext>
            </p:extLst>
          </p:nvPr>
        </p:nvGraphicFramePr>
        <p:xfrm>
          <a:off x="2120893" y="1224025"/>
          <a:ext cx="3159282" cy="12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41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79641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0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 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Equipment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Piping OPC's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3328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Segment Breaks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Fire &amp;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Specialty Components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Fittings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Valves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82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INPUT TEXT" title="INPUT TEXT">
            <a:extLst>
              <a:ext uri="{FF2B5EF4-FFF2-40B4-BE49-F238E27FC236}">
                <a16:creationId xmlns:a16="http://schemas.microsoft.com/office/drawing/2014/main" id="{30E22AB4-DCEF-469C-BE89-8312E8E27D97}"/>
              </a:ext>
            </a:extLst>
          </p:cNvPr>
          <p:cNvSpPr txBox="1"/>
          <p:nvPr/>
        </p:nvSpPr>
        <p:spPr>
          <a:xfrm>
            <a:off x="311622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&lt;DWG&gt;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&lt;DWGNAME/&gt;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&lt;DWGSIZE/&gt;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&lt;LINENO&gt;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          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&lt;LINE&gt;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&lt;STARTPOINT&gt;&lt;/STARTPOINT&gt;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&lt;ENDPOINT&gt;&lt;/ENDPOINT&gt;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&lt;/ LINE &gt;	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&lt;TYPE&gt;Valves&lt;/TYPE&gt;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&lt;NAME&gt;Gate Valve&lt;/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&lt;VALUE&gt;&lt;/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 LINENO 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AC29F-5C0B-4577-9C1D-7EAE43D1D21F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XML Format</a:t>
            </a:r>
            <a:endParaRPr lang="ko-KR" altLang="en-US" dirty="0"/>
          </a:p>
        </p:txBody>
      </p:sp>
      <p:sp>
        <p:nvSpPr>
          <p:cNvPr id="5" name="TextBox 4" descr="INPUT TEXT" title="INPUT TEXT">
            <a:extLst>
              <a:ext uri="{FF2B5EF4-FFF2-40B4-BE49-F238E27FC236}">
                <a16:creationId xmlns:a16="http://schemas.microsoft.com/office/drawing/2014/main" id="{F4C703C2-6B06-4B94-91C8-F56709CAFE5D}"/>
              </a:ext>
            </a:extLst>
          </p:cNvPr>
          <p:cNvSpPr txBox="1"/>
          <p:nvPr/>
        </p:nvSpPr>
        <p:spPr>
          <a:xfrm>
            <a:off x="5424190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5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altLang="ko-KR" sz="1200" b="1" dirty="0"/>
              <a:t>&lt;EQUIPMENT&gt;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&lt;TYPE&gt;Vessels&lt;/TYPE&gt;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&lt;NAME&gt;Horizontal Drums&lt;/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&lt;TYPE&gt;Nozzles&lt;/TYPE&gt;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&lt;NAME&gt;Flanged Nozzle&lt;/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endParaRPr lang="en-US" altLang="ko-KR" sz="1200" b="1" dirty="0"/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 VALUE 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&lt;/EQUIPMENT&gt;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973422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6F589-6C56-4FCE-B263-8B8B782EE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41992"/>
              </p:ext>
            </p:extLst>
          </p:nvPr>
        </p:nvGraphicFramePr>
        <p:xfrm>
          <a:off x="734842" y="1080009"/>
          <a:ext cx="34292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44087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Line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Nominal Diameter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2’’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Fluid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3878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 Materials Class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1CS1S80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Plant Group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PC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831596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Piping\Labels – Piping Segments\</a:t>
                      </a:r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1E518A-8D4B-45FA-9741-FC3D7AE4A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240253"/>
              </p:ext>
            </p:extLst>
          </p:nvPr>
        </p:nvGraphicFramePr>
        <p:xfrm>
          <a:off x="734842" y="3744305"/>
          <a:ext cx="342920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Instrumentation\System </a:t>
                      </a:r>
                      <a:r>
                        <a:rPr lang="en-US" altLang="ko-KR" sz="1000" dirty="0" err="1"/>
                        <a:t>Fuctions</a:t>
                      </a:r>
                      <a:r>
                        <a:rPr lang="en-US" altLang="ko-KR" sz="1000" dirty="0"/>
                        <a:t>\</a:t>
                      </a:r>
                    </a:p>
                    <a:p>
                      <a:pPr latinLnBrk="1"/>
                      <a:r>
                        <a:rPr lang="en-US" altLang="ko-KR" sz="1000" dirty="0"/>
                        <a:t>D C S\DCS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2294B28-0385-4DBE-9DB0-FA2B4A9248DA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SPPID Symbol</a:t>
            </a:r>
            <a:r>
              <a:rPr lang="ko-KR" altLang="en-US" dirty="0"/>
              <a:t> </a:t>
            </a:r>
            <a:r>
              <a:rPr lang="en-US" altLang="ko-KR" dirty="0"/>
              <a:t>Attribute</a:t>
            </a:r>
            <a:endParaRPr lang="ko-KR" alt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BABC99-2146-481B-AA24-CCAB7B73D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83611"/>
              </p:ext>
            </p:extLst>
          </p:nvPr>
        </p:nvGraphicFramePr>
        <p:xfrm>
          <a:off x="4776118" y="3733957"/>
          <a:ext cx="342920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Instrumentation\Off Line\</a:t>
                      </a:r>
                    </a:p>
                    <a:p>
                      <a:pPr latinLnBrk="1"/>
                      <a:r>
                        <a:rPr lang="en-US" altLang="ko-KR" sz="1000" dirty="0"/>
                        <a:t>Without Implied Components\Single Function\Disc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8A904A0-57CA-4111-A428-98110469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10" y="2609442"/>
            <a:ext cx="2664296" cy="328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ACB23-AA48-4C05-9131-01ADEA5E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33" y="5033856"/>
            <a:ext cx="636650" cy="636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ACDDA-F8B9-4958-B965-E23505981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50" y="4727835"/>
            <a:ext cx="636650" cy="6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07E801-6E04-47E2-8BA1-E2214D4BF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41787"/>
              </p:ext>
            </p:extLst>
          </p:nvPr>
        </p:nvGraphicFramePr>
        <p:xfrm>
          <a:off x="239614" y="97199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4394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From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PC-P-202A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D34E3C1-9730-441E-B665-72AE6EB14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5" y="2240733"/>
            <a:ext cx="2105025" cy="60386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03A833-BEDE-4B59-9934-06D6CBF28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44135"/>
              </p:ext>
            </p:extLst>
          </p:nvPr>
        </p:nvGraphicFramePr>
        <p:xfrm>
          <a:off x="239614" y="3729357"/>
          <a:ext cx="3429208" cy="25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53004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4427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 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PU-K-2913B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Fluid code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LWF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670394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3B3825-86F7-45A6-9BD5-E1F5080F7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277"/>
              </p:ext>
            </p:extLst>
          </p:nvPr>
        </p:nvGraphicFramePr>
        <p:xfrm>
          <a:off x="4381815" y="977430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DIONAX/GULASOL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2031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PC-K-2203A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PC-P-266 A/B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0583A12-D9B3-4586-B6C1-FE2F281B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46" y="2240733"/>
            <a:ext cx="2002287" cy="60386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13E135D-0AD4-495A-B203-0139C4CE5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36266"/>
              </p:ext>
            </p:extLst>
          </p:nvPr>
        </p:nvGraphicFramePr>
        <p:xfrm>
          <a:off x="4371884" y="372935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PC-D-202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E558CB-7CC0-4107-8ABF-B6D387A1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93" y="4997017"/>
            <a:ext cx="2015480" cy="610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17857C-A2AB-44DC-9E2A-35A7F98C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718" y="4757015"/>
            <a:ext cx="1400175" cy="6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7A6CED-B100-4EC8-AD3D-DF3249F4E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569" y="2052117"/>
            <a:ext cx="3829050" cy="316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AA7B1-6716-4EE9-AB94-9B64DAA0F129}"/>
              </a:ext>
            </a:extLst>
          </p:cNvPr>
          <p:cNvSpPr/>
          <p:nvPr/>
        </p:nvSpPr>
        <p:spPr bwMode="auto">
          <a:xfrm>
            <a:off x="2656222" y="1758090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9A3EBD-42EB-4C7F-9FE5-97D9577B4B8A}"/>
              </a:ext>
            </a:extLst>
          </p:cNvPr>
          <p:cNvSpPr/>
          <p:nvPr/>
        </p:nvSpPr>
        <p:spPr bwMode="auto">
          <a:xfrm>
            <a:off x="2867602" y="1620070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환경 설정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B0679-4283-4BC5-A767-265DE46A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02" y="1895833"/>
            <a:ext cx="3710761" cy="3334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88E0EA-3073-4C28-94AF-9ED5243DFE70}"/>
              </a:ext>
            </a:extLst>
          </p:cNvPr>
          <p:cNvSpPr/>
          <p:nvPr/>
        </p:nvSpPr>
        <p:spPr bwMode="auto">
          <a:xfrm>
            <a:off x="3155939" y="3960329"/>
            <a:ext cx="3132348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en-US" altLang="ko-KR" sz="1000" b="1" dirty="0"/>
              <a:t>Delete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Key</a:t>
            </a:r>
            <a:r>
              <a:rPr lang="ko-KR" altLang="en-US" sz="1000" b="1" dirty="0"/>
              <a:t>로 항목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2A951-7318-44A9-8D62-471D6C74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DDDFA-3D9B-4169-AEB5-E1A5FAF39C19}"/>
              </a:ext>
            </a:extLst>
          </p:cNvPr>
          <p:cNvSpPr/>
          <p:nvPr/>
        </p:nvSpPr>
        <p:spPr bwMode="auto">
          <a:xfrm>
            <a:off x="455638" y="1152017"/>
            <a:ext cx="648072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인식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심볼∙텍스트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588198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Symbol Editor(</a:t>
            </a:r>
            <a:r>
              <a:rPr lang="ko-KR" altLang="en-US" dirty="0"/>
              <a:t>여러개의 심볼을 저장할 수 있음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C3668-887F-47C4-9B17-FBB49A38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383E7-3DA5-4CE8-942F-0FE209AEC512}"/>
              </a:ext>
            </a:extLst>
          </p:cNvPr>
          <p:cNvSpPr/>
          <p:nvPr/>
        </p:nvSpPr>
        <p:spPr bwMode="auto">
          <a:xfrm>
            <a:off x="8457203" y="644460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창 닫기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51D009-42FF-4090-8B66-37530A03608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8772562" y="6012557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3A42EA-FF05-4682-8975-4527A8AFA2FD}"/>
              </a:ext>
            </a:extLst>
          </p:cNvPr>
          <p:cNvSpPr/>
          <p:nvPr/>
        </p:nvSpPr>
        <p:spPr bwMode="auto">
          <a:xfrm>
            <a:off x="203610" y="764285"/>
            <a:ext cx="1656184" cy="20771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Symbol Editor – </a:t>
            </a:r>
            <a:r>
              <a:rPr lang="ko-KR" altLang="en-US" sz="1000" b="1" dirty="0"/>
              <a:t>심볼 이름</a:t>
            </a:r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10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1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12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13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14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5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6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9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20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21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22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4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5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26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7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28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3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4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5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7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8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9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Props1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18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5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7F8E8167-1DBF-46F9-92C3-D478E6D9F771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7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23191</TotalTime>
  <Words>737</Words>
  <Application>Microsoft Office PowerPoint</Application>
  <PresentationFormat>Custom</PresentationFormat>
  <Paragraphs>319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HY헤드라인M</vt:lpstr>
      <vt:lpstr>돋움</vt:lpstr>
      <vt:lpstr>맑은 고딕</vt:lpstr>
      <vt:lpstr>Arial</vt:lpstr>
      <vt:lpstr>Copperplate Gothic Bold</vt:lpstr>
      <vt:lpstr>Segoe UI</vt:lpstr>
      <vt:lpstr>Tahoma</vt:lpstr>
      <vt:lpstr>Wingdings</vt:lpstr>
      <vt:lpstr>경영개선팀 템플릿</vt:lpstr>
      <vt:lpstr>Digital P&amp;ID</vt:lpstr>
      <vt:lpstr>인식 절차</vt:lpstr>
      <vt:lpstr>화면 정의서</vt:lpstr>
      <vt:lpstr>화면 정의서</vt:lpstr>
      <vt:lpstr>도면 영역 설정</vt:lpstr>
      <vt:lpstr>화면 정의서</vt:lpstr>
      <vt:lpstr>화면 정의서 - 인식</vt:lpstr>
      <vt:lpstr>화면 정의서</vt:lpstr>
      <vt:lpstr>화면 정의서 – Symbol Editor(여러개의 심볼을 저장할 수 있음)</vt:lpstr>
      <vt:lpstr>텍스트 검출 방안</vt:lpstr>
      <vt:lpstr>화면 정의서 - NOTE</vt:lpstr>
      <vt:lpstr>화면 정의서 - NOTE</vt:lpstr>
      <vt:lpstr>라인 검출 방안</vt:lpstr>
      <vt:lpstr>Line No와 라인 연결</vt:lpstr>
      <vt:lpstr>라인 생성</vt:lpstr>
      <vt:lpstr>심볼 생성/수정</vt:lpstr>
      <vt:lpstr>PowerPoint Presentation</vt:lpstr>
      <vt:lpstr>코딩 규칙</vt:lpstr>
      <vt:lpstr>심볼 검출 – 회전 좌표 계산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humkyung</cp:lastModifiedBy>
  <cp:revision>1024</cp:revision>
  <cp:lastPrinted>2018-01-30T04:50:40Z</cp:lastPrinted>
  <dcterms:created xsi:type="dcterms:W3CDTF">2012-12-12T04:21:44Z</dcterms:created>
  <dcterms:modified xsi:type="dcterms:W3CDTF">2018-05-10T23:46:59Z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