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6177" r:id="rId1"/>
    <p:sldMasterId id="2147486189" r:id="rId2"/>
  </p:sldMasterIdLst>
  <p:notesMasterIdLst>
    <p:notesMasterId r:id="rId28"/>
  </p:notesMasterIdLst>
  <p:handoutMasterIdLst>
    <p:handoutMasterId r:id="rId29"/>
  </p:handoutMasterIdLst>
  <p:sldIdLst>
    <p:sldId id="1650" r:id="rId3"/>
    <p:sldId id="1932" r:id="rId4"/>
    <p:sldId id="1962" r:id="rId5"/>
    <p:sldId id="1963" r:id="rId6"/>
    <p:sldId id="1965" r:id="rId7"/>
    <p:sldId id="1967" r:id="rId8"/>
    <p:sldId id="1971" r:id="rId9"/>
    <p:sldId id="1986" r:id="rId10"/>
    <p:sldId id="1984" r:id="rId11"/>
    <p:sldId id="1970" r:id="rId12"/>
    <p:sldId id="1987" r:id="rId13"/>
    <p:sldId id="1985" r:id="rId14"/>
    <p:sldId id="1966" r:id="rId15"/>
    <p:sldId id="1972" r:id="rId16"/>
    <p:sldId id="1973" r:id="rId17"/>
    <p:sldId id="1974" r:id="rId18"/>
    <p:sldId id="1975" r:id="rId19"/>
    <p:sldId id="1976" r:id="rId20"/>
    <p:sldId id="1977" r:id="rId21"/>
    <p:sldId id="1978" r:id="rId22"/>
    <p:sldId id="1979" r:id="rId23"/>
    <p:sldId id="1980" r:id="rId24"/>
    <p:sldId id="1981" r:id="rId25"/>
    <p:sldId id="1982" r:id="rId26"/>
    <p:sldId id="1983" r:id="rId27"/>
  </p:sldIdLst>
  <p:sldSz cx="9906000" cy="6858000" type="A4"/>
  <p:notesSz cx="7099300" cy="1023461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Lucida Sans Unicode" pitchFamily="34" charset="0"/>
        <a:ea typeface="HY견명조" pitchFamily="18" charset="-127"/>
        <a:cs typeface="+mn-cs"/>
      </a:defRPr>
    </a:lvl1pPr>
    <a:lvl2pPr marL="457148"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Lucida Sans Unicode" pitchFamily="34" charset="0"/>
        <a:ea typeface="HY견명조" pitchFamily="18" charset="-127"/>
        <a:cs typeface="+mn-cs"/>
      </a:defRPr>
    </a:lvl2pPr>
    <a:lvl3pPr marL="914296"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Lucida Sans Unicode" pitchFamily="34" charset="0"/>
        <a:ea typeface="HY견명조" pitchFamily="18" charset="-127"/>
        <a:cs typeface="+mn-cs"/>
      </a:defRPr>
    </a:lvl3pPr>
    <a:lvl4pPr marL="1371445"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Lucida Sans Unicode" pitchFamily="34" charset="0"/>
        <a:ea typeface="HY견명조" pitchFamily="18" charset="-127"/>
        <a:cs typeface="+mn-cs"/>
      </a:defRPr>
    </a:lvl4pPr>
    <a:lvl5pPr marL="1828592"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Lucida Sans Unicode" pitchFamily="34" charset="0"/>
        <a:ea typeface="HY견명조" pitchFamily="18" charset="-127"/>
        <a:cs typeface="+mn-cs"/>
      </a:defRPr>
    </a:lvl5pPr>
    <a:lvl6pPr marL="2285740" algn="l" defTabSz="914296" rtl="0" eaLnBrk="1" latinLnBrk="1" hangingPunct="1">
      <a:defRPr sz="1400" b="1" kern="1200">
        <a:solidFill>
          <a:schemeClr val="tx1"/>
        </a:solidFill>
        <a:latin typeface="Lucida Sans Unicode" pitchFamily="34" charset="0"/>
        <a:ea typeface="HY견명조" pitchFamily="18" charset="-127"/>
        <a:cs typeface="+mn-cs"/>
      </a:defRPr>
    </a:lvl6pPr>
    <a:lvl7pPr marL="2742888" algn="l" defTabSz="914296" rtl="0" eaLnBrk="1" latinLnBrk="1" hangingPunct="1">
      <a:defRPr sz="1400" b="1" kern="1200">
        <a:solidFill>
          <a:schemeClr val="tx1"/>
        </a:solidFill>
        <a:latin typeface="Lucida Sans Unicode" pitchFamily="34" charset="0"/>
        <a:ea typeface="HY견명조" pitchFamily="18" charset="-127"/>
        <a:cs typeface="+mn-cs"/>
      </a:defRPr>
    </a:lvl7pPr>
    <a:lvl8pPr marL="3200036" algn="l" defTabSz="914296" rtl="0" eaLnBrk="1" latinLnBrk="1" hangingPunct="1">
      <a:defRPr sz="1400" b="1" kern="1200">
        <a:solidFill>
          <a:schemeClr val="tx1"/>
        </a:solidFill>
        <a:latin typeface="Lucida Sans Unicode" pitchFamily="34" charset="0"/>
        <a:ea typeface="HY견명조" pitchFamily="18" charset="-127"/>
        <a:cs typeface="+mn-cs"/>
      </a:defRPr>
    </a:lvl8pPr>
    <a:lvl9pPr marL="3657184" algn="l" defTabSz="914296" rtl="0" eaLnBrk="1" latinLnBrk="1" hangingPunct="1">
      <a:defRPr sz="1400" b="1" kern="1200">
        <a:solidFill>
          <a:schemeClr val="tx1"/>
        </a:solidFill>
        <a:latin typeface="Lucida Sans Unicode" pitchFamily="34" charset="0"/>
        <a:ea typeface="HY견명조" pitchFamily="18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orient="horz" pos="1429">
          <p15:clr>
            <a:srgbClr val="A4A3A4"/>
          </p15:clr>
        </p15:guide>
        <p15:guide id="3" orient="horz" pos="4031">
          <p15:clr>
            <a:srgbClr val="A4A3A4"/>
          </p15:clr>
        </p15:guide>
        <p15:guide id="4" pos="342">
          <p15:clr>
            <a:srgbClr val="A4A3A4"/>
          </p15:clr>
        </p15:guide>
        <p15:guide id="5" pos="581">
          <p15:clr>
            <a:srgbClr val="A4A3A4"/>
          </p15:clr>
        </p15:guide>
        <p15:guide id="6" pos="3118">
          <p15:clr>
            <a:srgbClr val="A4A3A4"/>
          </p15:clr>
        </p15:guide>
        <p15:guide id="7" orient="horz" pos="748">
          <p15:clr>
            <a:srgbClr val="A4A3A4"/>
          </p15:clr>
        </p15:guide>
        <p15:guide id="8" orient="horz" pos="419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3" userDrawn="1">
          <p15:clr>
            <a:srgbClr val="A4A3A4"/>
          </p15:clr>
        </p15:guide>
        <p15:guide id="2" pos="2193" userDrawn="1">
          <p15:clr>
            <a:srgbClr val="A4A3A4"/>
          </p15:clr>
        </p15:guide>
        <p15:guide id="3" orient="horz" pos="3226" userDrawn="1">
          <p15:clr>
            <a:srgbClr val="A4A3A4"/>
          </p15:clr>
        </p15:guide>
        <p15:guide id="4" pos="2235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00"/>
    <a:srgbClr val="000000"/>
    <a:srgbClr val="FFCCFF"/>
    <a:srgbClr val="FFA7A7"/>
    <a:srgbClr val="C9FFC9"/>
    <a:srgbClr val="996633"/>
    <a:srgbClr val="FFFFFF"/>
    <a:srgbClr val="FF4343"/>
    <a:srgbClr val="4C3CC4"/>
    <a:srgbClr val="FF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보통 스타일 3 - 강조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9890" autoAdjust="0"/>
  </p:normalViewPr>
  <p:slideViewPr>
    <p:cSldViewPr snapToGrid="0" snapToObjects="1" showGuides="1">
      <p:cViewPr varScale="1">
        <p:scale>
          <a:sx n="115" d="100"/>
          <a:sy n="115" d="100"/>
        </p:scale>
        <p:origin x="1200" y="96"/>
      </p:cViewPr>
      <p:guideLst>
        <p:guide orient="horz"/>
        <p:guide orient="horz" pos="1429"/>
        <p:guide orient="horz" pos="4031"/>
        <p:guide pos="342"/>
        <p:guide pos="581"/>
        <p:guide pos="3118"/>
        <p:guide orient="horz" pos="748"/>
        <p:guide orient="horz" pos="41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52"/>
    </p:cViewPr>
  </p:sorterViewPr>
  <p:notesViewPr>
    <p:cSldViewPr snapToGrid="0" snapToObjects="1" showGuides="1">
      <p:cViewPr varScale="1">
        <p:scale>
          <a:sx n="78" d="100"/>
          <a:sy n="78" d="100"/>
        </p:scale>
        <p:origin x="-3954" y="-96"/>
      </p:cViewPr>
      <p:guideLst>
        <p:guide orient="horz" pos="3243"/>
        <p:guide pos="2193"/>
        <p:guide orient="horz" pos="3226"/>
        <p:guide pos="223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0" y="7"/>
            <a:ext cx="3077136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74" tIns="47888" rIns="95774" bIns="47888" numCol="1" anchor="t" anchorCtr="0" compatLnSpc="1">
            <a:prstTxWarp prst="textNoShape">
              <a:avLst/>
            </a:prstTxWarp>
          </a:bodyPr>
          <a:lstStyle>
            <a:lvl1pPr algn="l" latinLnBrk="1">
              <a:defRPr kumimoji="1" sz="1200" b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172" y="7"/>
            <a:ext cx="3077136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74" tIns="47888" rIns="95774" bIns="47888" numCol="1" anchor="t" anchorCtr="0" compatLnSpc="1">
            <a:prstTxWarp prst="textNoShape">
              <a:avLst/>
            </a:prstTxWarp>
          </a:bodyPr>
          <a:lstStyle>
            <a:lvl1pPr algn="r" latinLnBrk="1">
              <a:defRPr kumimoji="1" sz="1200" b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0" y="9722905"/>
            <a:ext cx="3077136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74" tIns="47888" rIns="95774" bIns="47888" numCol="1" anchor="b" anchorCtr="0" compatLnSpc="1">
            <a:prstTxWarp prst="textNoShape">
              <a:avLst/>
            </a:prstTxWarp>
          </a:bodyPr>
          <a:lstStyle>
            <a:lvl1pPr algn="l" latinLnBrk="1">
              <a:defRPr kumimoji="1" sz="1200" b="0"/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389335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0" y="7"/>
            <a:ext cx="3077136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74" tIns="47888" rIns="95774" bIns="47888" numCol="1" anchor="t" anchorCtr="0" compatLnSpc="1">
            <a:prstTxWarp prst="textNoShape">
              <a:avLst/>
            </a:prstTxWarp>
          </a:bodyPr>
          <a:lstStyle>
            <a:lvl1pPr algn="l" latinLnBrk="1">
              <a:defRPr kumimoji="1" sz="1200" b="0"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172" y="7"/>
            <a:ext cx="3077136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74" tIns="47888" rIns="95774" bIns="47888" numCol="1" anchor="t" anchorCtr="0" compatLnSpc="1">
            <a:prstTxWarp prst="textNoShape">
              <a:avLst/>
            </a:prstTxWarp>
          </a:bodyPr>
          <a:lstStyle>
            <a:lvl1pPr algn="r" latinLnBrk="1">
              <a:defRPr kumimoji="1" sz="1200" b="0"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6288" y="766763"/>
            <a:ext cx="5548312" cy="3840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705" y="4860655"/>
            <a:ext cx="5205932" cy="460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74" tIns="47888" rIns="95774" bIns="478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ko-KR" noProof="0" smtClean="0"/>
              <a:t>마스터 문자열 유형 편집</a:t>
            </a:r>
          </a:p>
          <a:p>
            <a:pPr lvl="1"/>
            <a:r>
              <a:rPr lang="ko-KR" altLang="ko-KR" noProof="0" smtClean="0"/>
              <a:t>둘째 수준</a:t>
            </a:r>
          </a:p>
          <a:p>
            <a:pPr lvl="2"/>
            <a:r>
              <a:rPr lang="ko-KR" altLang="ko-KR" noProof="0" smtClean="0"/>
              <a:t>셋째 수준</a:t>
            </a:r>
          </a:p>
          <a:p>
            <a:pPr lvl="3"/>
            <a:r>
              <a:rPr lang="ko-KR" altLang="ko-KR" noProof="0" smtClean="0"/>
              <a:t>넷째 수준</a:t>
            </a:r>
          </a:p>
          <a:p>
            <a:pPr lvl="4"/>
            <a:r>
              <a:rPr lang="ko-KR" altLang="ko-KR" noProof="0" smtClean="0"/>
              <a:t>다섯째 수준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0" y="9722905"/>
            <a:ext cx="3077136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74" tIns="47888" rIns="95774" bIns="47888" numCol="1" anchor="b" anchorCtr="0" compatLnSpc="1">
            <a:prstTxWarp prst="textNoShape">
              <a:avLst/>
            </a:prstTxWarp>
          </a:bodyPr>
          <a:lstStyle>
            <a:lvl1pPr algn="l" latinLnBrk="1">
              <a:defRPr kumimoji="1" sz="1200" b="0"/>
            </a:lvl1pPr>
          </a:lstStyle>
          <a:p>
            <a:pPr>
              <a:defRPr/>
            </a:pPr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39109933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Sans Unicode" pitchFamily="34" charset="0"/>
        <a:ea typeface="HY견명조" pitchFamily="18" charset="-127"/>
        <a:cs typeface="+mn-cs"/>
      </a:defRPr>
    </a:lvl1pPr>
    <a:lvl2pPr marL="457148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Sans Unicode" pitchFamily="34" charset="0"/>
        <a:ea typeface="HY견명조" pitchFamily="18" charset="-127"/>
        <a:cs typeface="+mn-cs"/>
      </a:defRPr>
    </a:lvl2pPr>
    <a:lvl3pPr marL="914296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Sans Unicode" pitchFamily="34" charset="0"/>
        <a:ea typeface="HY견명조" pitchFamily="18" charset="-127"/>
        <a:cs typeface="+mn-cs"/>
      </a:defRPr>
    </a:lvl3pPr>
    <a:lvl4pPr marL="1371445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Sans Unicode" pitchFamily="34" charset="0"/>
        <a:ea typeface="HY견명조" pitchFamily="18" charset="-127"/>
        <a:cs typeface="+mn-cs"/>
      </a:defRPr>
    </a:lvl4pPr>
    <a:lvl5pPr marL="1828592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Sans Unicode" pitchFamily="34" charset="0"/>
        <a:ea typeface="HY견명조" pitchFamily="18" charset="-127"/>
        <a:cs typeface="+mn-cs"/>
      </a:defRPr>
    </a:lvl5pPr>
    <a:lvl6pPr marL="2285740" algn="l" defTabSz="91429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97663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38652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36104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2804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8751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0765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3356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306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7583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8979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9860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5285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950" y="2414616"/>
            <a:ext cx="8420100" cy="430877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spcAft>
                <a:spcPct val="20000"/>
              </a:spcAft>
              <a:defRPr sz="2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4812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7"/>
            <a:ext cx="6934200" cy="446266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925542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8938" y="511176"/>
            <a:ext cx="9120187" cy="600154"/>
          </a:xfrm>
          <a:prstGeom prst="rect">
            <a:avLst/>
          </a:prstGeom>
        </p:spPr>
        <p:txBody>
          <a:bodyPr/>
          <a:lstStyle>
            <a:lvl1pPr>
              <a:defRPr>
                <a:latin typeface="HY견고딕" pitchFamily="18" charset="-127"/>
                <a:ea typeface="HY견고딕" pitchFamily="18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135516" y="950917"/>
            <a:ext cx="5378395" cy="1831271"/>
          </a:xfrm>
        </p:spPr>
        <p:txBody>
          <a:bodyPr vert="eaVert"/>
          <a:lstStyle>
            <a:lvl1pPr>
              <a:defRPr>
                <a:latin typeface="HY견고딕" pitchFamily="18" charset="-127"/>
                <a:ea typeface="HY견고딕" pitchFamily="18" charset="-127"/>
              </a:defRPr>
            </a:lvl1pPr>
            <a:lvl2pPr>
              <a:defRPr>
                <a:latin typeface="HY견고딕" pitchFamily="18" charset="-127"/>
                <a:ea typeface="HY견고딕" pitchFamily="18" charset="-127"/>
              </a:defRPr>
            </a:lvl2pPr>
            <a:lvl3pPr>
              <a:defRPr>
                <a:latin typeface="HY견고딕" pitchFamily="18" charset="-127"/>
                <a:ea typeface="HY견고딕" pitchFamily="18" charset="-127"/>
              </a:defRPr>
            </a:lvl3pPr>
            <a:lvl4pPr>
              <a:defRPr>
                <a:latin typeface="HY견고딕" pitchFamily="18" charset="-127"/>
                <a:ea typeface="HY견고딕" pitchFamily="18" charset="-127"/>
              </a:defRPr>
            </a:lvl4pPr>
            <a:lvl5pPr>
              <a:defRPr>
                <a:latin typeface="HY견고딕" pitchFamily="18" charset="-127"/>
                <a:ea typeface="HY견고딕" pitchFamily="18" charset="-127"/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611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482564" y="511185"/>
            <a:ext cx="2031325" cy="225107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HY견고딕" pitchFamily="18" charset="-127"/>
                <a:ea typeface="HY견고딕" pitchFamily="18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625190" y="511185"/>
            <a:ext cx="4455066" cy="2251075"/>
          </a:xfrm>
        </p:spPr>
        <p:txBody>
          <a:bodyPr vert="eaVert"/>
          <a:lstStyle>
            <a:lvl1pPr>
              <a:defRPr>
                <a:latin typeface="HY견고딕" pitchFamily="18" charset="-127"/>
                <a:ea typeface="HY견고딕" pitchFamily="18" charset="-127"/>
              </a:defRPr>
            </a:lvl1pPr>
            <a:lvl2pPr>
              <a:defRPr>
                <a:latin typeface="HY견고딕" pitchFamily="18" charset="-127"/>
                <a:ea typeface="HY견고딕" pitchFamily="18" charset="-127"/>
              </a:defRPr>
            </a:lvl2pPr>
            <a:lvl3pPr>
              <a:defRPr>
                <a:latin typeface="HY견고딕" pitchFamily="18" charset="-127"/>
                <a:ea typeface="HY견고딕" pitchFamily="18" charset="-127"/>
              </a:defRPr>
            </a:lvl3pPr>
            <a:lvl4pPr>
              <a:defRPr>
                <a:latin typeface="HY견고딕" pitchFamily="18" charset="-127"/>
                <a:ea typeface="HY견고딕" pitchFamily="18" charset="-127"/>
              </a:defRPr>
            </a:lvl4pPr>
            <a:lvl5pPr>
              <a:defRPr>
                <a:latin typeface="HY견고딕" pitchFamily="18" charset="-127"/>
                <a:ea typeface="HY견고딕" pitchFamily="18" charset="-127"/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3952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CD637-242D-44A4-ABA7-6ED20480430D}" type="datetime1">
              <a:rPr lang="en-US" altLang="ko-KR"/>
              <a:pPr>
                <a:defRPr/>
              </a:pPr>
              <a:t>2/15/2021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8E8B9-C9A1-4619-BE5D-BEEA7E5397B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32747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8AF1C-A3D9-4488-9583-01431C44A2A5}" type="datetime1">
              <a:rPr lang="en-US" altLang="ko-KR"/>
              <a:pPr>
                <a:defRPr/>
              </a:pPr>
              <a:t>2/15/2021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B8AB0-1E9F-49D7-97FE-AF77403F7B2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31513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F5D04-CB31-46B6-81B7-AD13171E9FA2}" type="datetime1">
              <a:rPr lang="en-US" altLang="ko-KR"/>
              <a:pPr>
                <a:defRPr/>
              </a:pPr>
              <a:t>2/15/2021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3A134-0251-474E-908A-844D5D46DDA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803628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E2099-17B2-4389-9E97-889C67E604AA}" type="datetime1">
              <a:rPr lang="en-US" altLang="ko-KR"/>
              <a:pPr>
                <a:defRPr/>
              </a:pPr>
              <a:t>2/15/2021</a:t>
            </a:fld>
            <a:endParaRPr lang="en-US" altLang="ko-K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65F50-D6AA-4C74-A8A9-E6B6796B7B1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41775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2AB42-A3C8-4691-94AB-D3CB7DD1C59A}" type="datetime1">
              <a:rPr lang="en-US" altLang="ko-KR"/>
              <a:pPr>
                <a:defRPr/>
              </a:pPr>
              <a:t>2/15/2021</a:t>
            </a:fld>
            <a:endParaRPr lang="en-US" altLang="ko-K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932D7-8412-4EBC-AB3C-C24012101C4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540906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CFD0F-0E26-4320-AD40-1C3FC2D91217}" type="datetime1">
              <a:rPr lang="en-US" altLang="ko-KR"/>
              <a:pPr>
                <a:defRPr/>
              </a:pPr>
              <a:t>2/15/2021</a:t>
            </a:fld>
            <a:endParaRPr lang="en-US" altLang="ko-K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43DB1-B55F-4CEF-A77B-35C2862D9C2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397508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57108-9216-430D-BA7C-EB1B6BE6831C}" type="datetime1">
              <a:rPr lang="en-US" altLang="ko-KR"/>
              <a:pPr>
                <a:defRPr/>
              </a:pPr>
              <a:t>2/15/2021</a:t>
            </a:fld>
            <a:endParaRPr lang="en-US" altLang="ko-K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E1C7C-3B52-4C4D-91A6-85828D049FD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971213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8C498-4ECE-46A2-887B-22C1EC19FC87}" type="datetime1">
              <a:rPr lang="en-US" altLang="ko-KR"/>
              <a:pPr>
                <a:defRPr/>
              </a:pPr>
              <a:t>2/15/2021</a:t>
            </a:fld>
            <a:endParaRPr lang="en-US" altLang="ko-K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6C15B-CBC9-4955-A29F-407D6D2233B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91266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0532" y="1440219"/>
            <a:ext cx="9123363" cy="2723812"/>
          </a:xfrm>
        </p:spPr>
        <p:txBody>
          <a:bodyPr/>
          <a:lstStyle>
            <a:lvl1pPr>
              <a:defRPr sz="3300">
                <a:latin typeface="HY견고딕" pitchFamily="18" charset="-127"/>
                <a:ea typeface="HY견고딕" pitchFamily="18" charset="-127"/>
              </a:defRPr>
            </a:lvl1pPr>
            <a:lvl2pPr>
              <a:defRPr sz="2300">
                <a:latin typeface="HY견고딕" pitchFamily="18" charset="-127"/>
                <a:ea typeface="HY견고딕" pitchFamily="18" charset="-127"/>
              </a:defRPr>
            </a:lvl2pPr>
            <a:lvl3pPr>
              <a:defRPr sz="2300">
                <a:latin typeface="HY견고딕" pitchFamily="18" charset="-127"/>
                <a:ea typeface="HY견고딕" pitchFamily="18" charset="-127"/>
              </a:defRPr>
            </a:lvl3pPr>
            <a:lvl4pPr>
              <a:defRPr sz="2300">
                <a:latin typeface="HY견고딕" pitchFamily="18" charset="-127"/>
                <a:ea typeface="HY견고딕" pitchFamily="18" charset="-127"/>
              </a:defRPr>
            </a:lvl4pPr>
            <a:lvl5pPr>
              <a:defRPr sz="2300">
                <a:latin typeface="HY견고딕" pitchFamily="18" charset="-127"/>
                <a:ea typeface="HY견고딕" pitchFamily="18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직사각형 3"/>
          <p:cNvSpPr/>
          <p:nvPr userDrawn="1"/>
        </p:nvSpPr>
        <p:spPr bwMode="auto">
          <a:xfrm>
            <a:off x="0" y="6662516"/>
            <a:ext cx="9906000" cy="195485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35996" tIns="0" rIns="35996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296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B2B2B2">
                    <a:lumMod val="50000"/>
                  </a:srgbClr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                                                                                                                                      『 </a:t>
            </a:r>
            <a:r>
              <a:rPr kumimoji="0" lang="ko-KR" alt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B2B2B2">
                    <a:lumMod val="50000"/>
                  </a:srgbClr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안전이 경영의 제 </a:t>
            </a:r>
            <a:r>
              <a:rPr kumimoji="0" lang="en-US" altLang="ko-KR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B2B2B2">
                    <a:lumMod val="50000"/>
                  </a:srgbClr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1 </a:t>
            </a:r>
            <a:r>
              <a:rPr kumimoji="0" lang="ko-KR" alt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B2B2B2">
                    <a:lumMod val="50000"/>
                  </a:srgbClr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원칙이다 </a:t>
            </a:r>
            <a:r>
              <a:rPr kumimoji="0" lang="en-US" altLang="ko-KR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B2B2B2">
                    <a:lumMod val="50000"/>
                  </a:srgbClr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』</a:t>
            </a:r>
            <a:endParaRPr kumimoji="0" lang="ko-KR" altLang="en-US" sz="900" b="0" i="0" u="none" strike="noStrike" kern="0" cap="none" spc="0" normalizeH="0" baseline="0" noProof="0" dirty="0" smtClean="0">
              <a:ln>
                <a:noFill/>
              </a:ln>
              <a:solidFill>
                <a:srgbClr val="B2B2B2">
                  <a:lumMod val="50000"/>
                </a:srgbClr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285158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0B52D-085D-4157-9AC6-DDA06D7B35D9}" type="datetime1">
              <a:rPr lang="en-US" altLang="ko-KR"/>
              <a:pPr>
                <a:defRPr/>
              </a:pPr>
              <a:t>2/15/2021</a:t>
            </a:fld>
            <a:endParaRPr lang="en-US" altLang="ko-K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98839-ED04-4998-8895-926F34DC93A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848148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EC36C-7B2A-4FA8-8F23-17272E82E851}" type="datetime1">
              <a:rPr lang="en-US" altLang="ko-KR"/>
              <a:pPr>
                <a:defRPr/>
              </a:pPr>
              <a:t>2/15/2021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60B05-0301-43FC-9EF7-02687847B74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628670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BCDE2-E7BE-465B-B0FE-7FDDC5E80515}" type="datetime1">
              <a:rPr lang="en-US" altLang="ko-KR"/>
              <a:pPr>
                <a:defRPr/>
              </a:pPr>
              <a:t>2/15/2021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2BFD5-3B28-4C7F-BC7A-23041EB2BC9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86755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3"/>
            <a:ext cx="8420100" cy="707876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4006802"/>
            <a:ext cx="8420100" cy="400099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8" indent="0">
              <a:buNone/>
              <a:defRPr sz="1800"/>
            </a:lvl2pPr>
            <a:lvl3pPr marL="914296" indent="0">
              <a:buNone/>
              <a:defRPr sz="1600"/>
            </a:lvl3pPr>
            <a:lvl4pPr marL="1371445" indent="0">
              <a:buNone/>
              <a:defRPr sz="1400"/>
            </a:lvl4pPr>
            <a:lvl5pPr marL="1828592" indent="0">
              <a:buNone/>
              <a:defRPr sz="1400"/>
            </a:lvl5pPr>
            <a:lvl6pPr marL="2285740" indent="0">
              <a:buNone/>
              <a:defRPr sz="1400"/>
            </a:lvl6pPr>
            <a:lvl7pPr marL="2742888" indent="0">
              <a:buNone/>
              <a:defRPr sz="1400"/>
            </a:lvl7pPr>
            <a:lvl8pPr marL="3200036" indent="0">
              <a:buNone/>
              <a:defRPr sz="1400"/>
            </a:lvl8pPr>
            <a:lvl9pPr marL="3657184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70833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8938" y="511177"/>
            <a:ext cx="9120187" cy="600154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90525" y="950921"/>
            <a:ext cx="4484688" cy="2777673"/>
          </a:xfrm>
        </p:spPr>
        <p:txBody>
          <a:bodyPr/>
          <a:lstStyle>
            <a:lvl1pPr>
              <a:defRPr sz="2800">
                <a:latin typeface="HY견고딕" pitchFamily="18" charset="-127"/>
                <a:ea typeface="HY견고딕" pitchFamily="18" charset="-127"/>
              </a:defRPr>
            </a:lvl1pPr>
            <a:lvl2pPr>
              <a:defRPr sz="2300">
                <a:latin typeface="HY견고딕" pitchFamily="18" charset="-127"/>
                <a:ea typeface="HY견고딕" pitchFamily="18" charset="-127"/>
              </a:defRPr>
            </a:lvl2pPr>
            <a:lvl3pPr>
              <a:defRPr sz="2000">
                <a:latin typeface="HY견고딕" pitchFamily="18" charset="-127"/>
                <a:ea typeface="HY견고딕" pitchFamily="18" charset="-127"/>
              </a:defRPr>
            </a:lvl3pPr>
            <a:lvl4pPr>
              <a:defRPr sz="1800">
                <a:latin typeface="HY견고딕" pitchFamily="18" charset="-127"/>
                <a:ea typeface="HY견고딕" pitchFamily="18" charset="-127"/>
              </a:defRPr>
            </a:lvl4pPr>
            <a:lvl5pPr>
              <a:defRPr sz="1800">
                <a:latin typeface="HY견고딕" pitchFamily="18" charset="-127"/>
                <a:ea typeface="HY견고딕" pitchFamily="18" charset="-12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7631" y="950921"/>
            <a:ext cx="4486275" cy="2777673"/>
          </a:xfrm>
        </p:spPr>
        <p:txBody>
          <a:bodyPr/>
          <a:lstStyle>
            <a:lvl1pPr>
              <a:defRPr sz="2800">
                <a:latin typeface="HY견고딕" pitchFamily="18" charset="-127"/>
                <a:ea typeface="HY견고딕" pitchFamily="18" charset="-127"/>
              </a:defRPr>
            </a:lvl1pPr>
            <a:lvl2pPr>
              <a:defRPr sz="2300">
                <a:latin typeface="HY견고딕" pitchFamily="18" charset="-127"/>
                <a:ea typeface="HY견고딕" pitchFamily="18" charset="-127"/>
              </a:defRPr>
            </a:lvl2pPr>
            <a:lvl3pPr>
              <a:defRPr sz="2000">
                <a:latin typeface="HY견고딕" pitchFamily="18" charset="-127"/>
                <a:ea typeface="HY견고딕" pitchFamily="18" charset="-127"/>
              </a:defRPr>
            </a:lvl3pPr>
            <a:lvl4pPr>
              <a:defRPr sz="1800">
                <a:latin typeface="HY견고딕" pitchFamily="18" charset="-127"/>
                <a:ea typeface="HY견고딕" pitchFamily="18" charset="-127"/>
              </a:defRPr>
            </a:lvl4pPr>
            <a:lvl5pPr>
              <a:defRPr sz="1800">
                <a:latin typeface="HY견고딕" pitchFamily="18" charset="-127"/>
                <a:ea typeface="HY견고딕" pitchFamily="18" charset="-12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9311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67"/>
            <a:ext cx="8915400" cy="600154"/>
          </a:xfrm>
          <a:prstGeom prst="rect">
            <a:avLst/>
          </a:prstGeom>
        </p:spPr>
        <p:txBody>
          <a:bodyPr/>
          <a:lstStyle>
            <a:lvl1pPr>
              <a:defRPr>
                <a:latin typeface="HY견고딕" pitchFamily="18" charset="-127"/>
                <a:ea typeface="HY견고딕" pitchFamily="18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374670"/>
            <a:ext cx="4376738" cy="800209"/>
          </a:xfrm>
        </p:spPr>
        <p:txBody>
          <a:bodyPr anchor="b"/>
          <a:lstStyle>
            <a:lvl1pPr marL="0" indent="0">
              <a:buNone/>
              <a:defRPr sz="2300" b="1">
                <a:latin typeface="HY견고딕" pitchFamily="18" charset="-127"/>
                <a:ea typeface="HY견고딕" pitchFamily="18" charset="-127"/>
              </a:defRPr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7"/>
            <a:ext cx="4376738" cy="2416036"/>
          </a:xfrm>
        </p:spPr>
        <p:txBody>
          <a:bodyPr/>
          <a:lstStyle>
            <a:lvl1pPr>
              <a:defRPr sz="2300">
                <a:latin typeface="HY견고딕" pitchFamily="18" charset="-127"/>
                <a:ea typeface="HY견고딕" pitchFamily="18" charset="-127"/>
              </a:defRPr>
            </a:lvl1pPr>
            <a:lvl2pPr>
              <a:defRPr sz="2000">
                <a:latin typeface="HY견고딕" pitchFamily="18" charset="-127"/>
                <a:ea typeface="HY견고딕" pitchFamily="18" charset="-127"/>
              </a:defRPr>
            </a:lvl2pPr>
            <a:lvl3pPr>
              <a:defRPr sz="1800">
                <a:latin typeface="HY견고딕" pitchFamily="18" charset="-127"/>
                <a:ea typeface="HY견고딕" pitchFamily="18" charset="-127"/>
              </a:defRPr>
            </a:lvl3pPr>
            <a:lvl4pPr>
              <a:defRPr sz="1600">
                <a:latin typeface="HY견고딕" pitchFamily="18" charset="-127"/>
                <a:ea typeface="HY견고딕" pitchFamily="18" charset="-127"/>
              </a:defRPr>
            </a:lvl4pPr>
            <a:lvl5pPr>
              <a:defRPr sz="1600">
                <a:latin typeface="HY견고딕" pitchFamily="18" charset="-127"/>
                <a:ea typeface="HY견고딕" pitchFamily="18" charset="-127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94" y="1374670"/>
            <a:ext cx="4378325" cy="800209"/>
          </a:xfrm>
        </p:spPr>
        <p:txBody>
          <a:bodyPr anchor="b"/>
          <a:lstStyle>
            <a:lvl1pPr marL="0" indent="0">
              <a:buNone/>
              <a:defRPr sz="2300" b="1">
                <a:latin typeface="HY견고딕" pitchFamily="18" charset="-127"/>
                <a:ea typeface="HY견고딕" pitchFamily="18" charset="-127"/>
              </a:defRPr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94" y="2174877"/>
            <a:ext cx="4378325" cy="2416036"/>
          </a:xfrm>
        </p:spPr>
        <p:txBody>
          <a:bodyPr/>
          <a:lstStyle>
            <a:lvl1pPr>
              <a:defRPr sz="2300">
                <a:latin typeface="HY견고딕" pitchFamily="18" charset="-127"/>
                <a:ea typeface="HY견고딕" pitchFamily="18" charset="-127"/>
              </a:defRPr>
            </a:lvl1pPr>
            <a:lvl2pPr>
              <a:defRPr sz="2000">
                <a:latin typeface="HY견고딕" pitchFamily="18" charset="-127"/>
                <a:ea typeface="HY견고딕" pitchFamily="18" charset="-127"/>
              </a:defRPr>
            </a:lvl2pPr>
            <a:lvl3pPr>
              <a:defRPr sz="1800">
                <a:latin typeface="HY견고딕" pitchFamily="18" charset="-127"/>
                <a:ea typeface="HY견고딕" pitchFamily="18" charset="-127"/>
              </a:defRPr>
            </a:lvl3pPr>
            <a:lvl4pPr>
              <a:defRPr sz="1600">
                <a:latin typeface="HY견고딕" pitchFamily="18" charset="-127"/>
                <a:ea typeface="HY견고딕" pitchFamily="18" charset="-127"/>
              </a:defRPr>
            </a:lvl4pPr>
            <a:lvl5pPr>
              <a:defRPr sz="1600">
                <a:latin typeface="HY견고딕" pitchFamily="18" charset="-127"/>
                <a:ea typeface="HY견고딕" pitchFamily="18" charset="-127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1624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8938" y="511177"/>
            <a:ext cx="9120187" cy="600154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254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0" r="25264" b="1839"/>
          <a:stretch>
            <a:fillRect/>
          </a:stretch>
        </p:blipFill>
        <p:spPr bwMode="auto">
          <a:xfrm>
            <a:off x="0" y="0"/>
            <a:ext cx="66122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 userDrawn="1"/>
        </p:nvSpPr>
        <p:spPr bwMode="auto">
          <a:xfrm>
            <a:off x="4822296" y="0"/>
            <a:ext cx="5083704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204888" indent="-102444" algn="l" defTabSz="1072866">
              <a:buFont typeface="Arial" pitchFamily="34" charset="0"/>
              <a:buChar char="•"/>
            </a:pPr>
            <a:endParaRPr lang="ko-KR" altLang="en-US" sz="1600" dirty="0" smtClean="0">
              <a:solidFill>
                <a:srgbClr val="000066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 l="572" t="9932" r="936" b="88413"/>
          <a:stretch>
            <a:fillRect/>
          </a:stretch>
        </p:blipFill>
        <p:spPr bwMode="auto">
          <a:xfrm>
            <a:off x="0" y="0"/>
            <a:ext cx="9906000" cy="13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9492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8" y="1035003"/>
            <a:ext cx="3259138" cy="40009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499" y="273053"/>
            <a:ext cx="5537201" cy="3177783"/>
          </a:xfrm>
        </p:spPr>
        <p:txBody>
          <a:bodyPr/>
          <a:lstStyle>
            <a:lvl1pPr>
              <a:defRPr sz="3200">
                <a:latin typeface="HY견고딕" pitchFamily="18" charset="-127"/>
                <a:ea typeface="HY견고딕" pitchFamily="18" charset="-127"/>
              </a:defRPr>
            </a:lvl1pPr>
            <a:lvl2pPr>
              <a:defRPr sz="2800">
                <a:latin typeface="HY견고딕" pitchFamily="18" charset="-127"/>
                <a:ea typeface="HY견고딕" pitchFamily="18" charset="-127"/>
              </a:defRPr>
            </a:lvl2pPr>
            <a:lvl3pPr>
              <a:defRPr sz="2300">
                <a:latin typeface="HY견고딕" pitchFamily="18" charset="-127"/>
                <a:ea typeface="HY견고딕" pitchFamily="18" charset="-127"/>
              </a:defRPr>
            </a:lvl3pPr>
            <a:lvl4pPr>
              <a:defRPr sz="2000">
                <a:latin typeface="HY견고딕" pitchFamily="18" charset="-127"/>
                <a:ea typeface="HY견고딕" pitchFamily="18" charset="-127"/>
              </a:defRPr>
            </a:lvl4pPr>
            <a:lvl5pPr>
              <a:defRPr sz="2000">
                <a:latin typeface="HY견고딕" pitchFamily="18" charset="-127"/>
                <a:ea typeface="HY견고딕" pitchFamily="18" charset="-12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8" y="1435130"/>
            <a:ext cx="3259138" cy="307766"/>
          </a:xfrm>
        </p:spPr>
        <p:txBody>
          <a:bodyPr/>
          <a:lstStyle>
            <a:lvl1pPr marL="0" indent="0">
              <a:buNone/>
              <a:defRPr sz="1400"/>
            </a:lvl1pPr>
            <a:lvl2pPr marL="457148" indent="0">
              <a:buNone/>
              <a:defRPr sz="1200"/>
            </a:lvl2pPr>
            <a:lvl3pPr marL="914296" indent="0">
              <a:buNone/>
              <a:defRPr sz="1100"/>
            </a:lvl3pPr>
            <a:lvl4pPr marL="1371445" indent="0">
              <a:buNone/>
              <a:defRPr sz="900"/>
            </a:lvl4pPr>
            <a:lvl5pPr marL="1828592" indent="0">
              <a:buNone/>
              <a:defRPr sz="900"/>
            </a:lvl5pPr>
            <a:lvl6pPr marL="2285740" indent="0">
              <a:buNone/>
              <a:defRPr sz="900"/>
            </a:lvl6pPr>
            <a:lvl7pPr marL="2742888" indent="0">
              <a:buNone/>
              <a:defRPr sz="900"/>
            </a:lvl7pPr>
            <a:lvl8pPr marL="3200036" indent="0">
              <a:buNone/>
              <a:defRPr sz="900"/>
            </a:lvl8pPr>
            <a:lvl9pPr marL="3657184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627117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967242"/>
            <a:ext cx="5943600" cy="40009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8"/>
            <a:ext cx="5943600" cy="584765"/>
          </a:xfrm>
        </p:spPr>
        <p:txBody>
          <a:bodyPr/>
          <a:lstStyle>
            <a:lvl1pPr marL="0" indent="0">
              <a:buNone/>
              <a:defRPr sz="3200"/>
            </a:lvl1pPr>
            <a:lvl2pPr marL="457148" indent="0">
              <a:buNone/>
              <a:defRPr sz="2800"/>
            </a:lvl2pPr>
            <a:lvl3pPr marL="914296" indent="0">
              <a:buNone/>
              <a:defRPr sz="2300"/>
            </a:lvl3pPr>
            <a:lvl4pPr marL="1371445" indent="0">
              <a:buNone/>
              <a:defRPr sz="2000"/>
            </a:lvl4pPr>
            <a:lvl5pPr marL="1828592" indent="0">
              <a:buNone/>
              <a:defRPr sz="2000"/>
            </a:lvl5pPr>
            <a:lvl6pPr marL="2285740" indent="0">
              <a:buNone/>
              <a:defRPr sz="2000"/>
            </a:lvl6pPr>
            <a:lvl7pPr marL="2742888" indent="0">
              <a:buNone/>
              <a:defRPr sz="2000"/>
            </a:lvl7pPr>
            <a:lvl8pPr marL="3200036" indent="0">
              <a:buNone/>
              <a:defRPr sz="2000"/>
            </a:lvl8pPr>
            <a:lvl9pPr marL="3657184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68"/>
            <a:ext cx="5943600" cy="307766"/>
          </a:xfrm>
        </p:spPr>
        <p:txBody>
          <a:bodyPr/>
          <a:lstStyle>
            <a:lvl1pPr marL="0" indent="0">
              <a:buNone/>
              <a:defRPr sz="1400"/>
            </a:lvl1pPr>
            <a:lvl2pPr marL="457148" indent="0">
              <a:buNone/>
              <a:defRPr sz="1200"/>
            </a:lvl2pPr>
            <a:lvl3pPr marL="914296" indent="0">
              <a:buNone/>
              <a:defRPr sz="1100"/>
            </a:lvl3pPr>
            <a:lvl4pPr marL="1371445" indent="0">
              <a:buNone/>
              <a:defRPr sz="900"/>
            </a:lvl4pPr>
            <a:lvl5pPr marL="1828592" indent="0">
              <a:buNone/>
              <a:defRPr sz="900"/>
            </a:lvl5pPr>
            <a:lvl6pPr marL="2285740" indent="0">
              <a:buNone/>
              <a:defRPr sz="900"/>
            </a:lvl6pPr>
            <a:lvl7pPr marL="2742888" indent="0">
              <a:buNone/>
              <a:defRPr sz="900"/>
            </a:lvl7pPr>
            <a:lvl8pPr marL="3200036" indent="0">
              <a:buNone/>
              <a:defRPr sz="900"/>
            </a:lvl8pPr>
            <a:lvl9pPr marL="3657184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519604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3" cstate="print"/>
          <a:srcRect l="572" r="936" b="14049"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직사각형 7"/>
          <p:cNvSpPr/>
          <p:nvPr/>
        </p:nvSpPr>
        <p:spPr>
          <a:xfrm>
            <a:off x="0" y="934976"/>
            <a:ext cx="9906000" cy="189769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endParaRPr lang="ko-KR" altLang="en-US">
              <a:solidFill>
                <a:srgbClr val="FFFFFF"/>
              </a:solidFill>
            </a:endParaRPr>
          </a:p>
        </p:txBody>
      </p:sp>
      <p:pic>
        <p:nvPicPr>
          <p:cNvPr id="9" name="Picture 6" descr="C:\00 업무\01 VI\00 Visual guidelines\01 VI 가이드라인\00_2012-2013 CI-BI정립\04 최종\SECL VI System Guidlines_최종\CI모음집\로고파일\영문조합\PNG\영문로고타입_2.png"/>
          <p:cNvPicPr preferRelativeResize="0">
            <a:picLocks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959493" y="662392"/>
            <a:ext cx="1794000" cy="144000"/>
          </a:xfrm>
          <a:prstGeom prst="rect">
            <a:avLst/>
          </a:prstGeom>
          <a:noFill/>
        </p:spPr>
      </p:pic>
      <p:sp>
        <p:nvSpPr>
          <p:cNvPr id="1026" name="Text Box 88"/>
          <p:cNvSpPr txBox="1">
            <a:spLocks noChangeArrowheads="1"/>
          </p:cNvSpPr>
          <p:nvPr/>
        </p:nvSpPr>
        <p:spPr bwMode="auto">
          <a:xfrm>
            <a:off x="9406957" y="6473209"/>
            <a:ext cx="219090" cy="19108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17998" tIns="10799" rIns="17998" bIns="10799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Lucida Sans Unicode" pitchFamily="34" charset="0"/>
                <a:ea typeface="HY견명조" pitchFamily="18" charset="-127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Lucida Sans Unicode" pitchFamily="34" charset="0"/>
                <a:ea typeface="HY견명조" pitchFamily="18" charset="-127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Lucida Sans Unicode" pitchFamily="34" charset="0"/>
                <a:ea typeface="HY견명조" pitchFamily="18" charset="-127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Lucida Sans Unicode" pitchFamily="34" charset="0"/>
                <a:ea typeface="HY견명조" pitchFamily="18" charset="-127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Lucida Sans Unicode" pitchFamily="34" charset="0"/>
                <a:ea typeface="HY견명조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Lucida Sans Unicode" pitchFamily="34" charset="0"/>
                <a:ea typeface="HY견명조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Lucida Sans Unicode" pitchFamily="34" charset="0"/>
                <a:ea typeface="HY견명조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Lucida Sans Unicode" pitchFamily="34" charset="0"/>
                <a:ea typeface="HY견명조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Lucida Sans Unicode" pitchFamily="34" charset="0"/>
                <a:ea typeface="HY견명조" pitchFamily="18" charset="-127"/>
              </a:defRPr>
            </a:lvl9pPr>
          </a:lstStyle>
          <a:p>
            <a:pPr algn="r" eaLnBrk="1" hangingPunct="1">
              <a:defRPr/>
            </a:pPr>
            <a:fld id="{4B64066F-6268-454C-B56C-E45A126212BD}" type="slidenum">
              <a:rPr kumimoji="1" lang="ko-KR" altLang="en-US" sz="1100" b="0" smtClean="0">
                <a:solidFill>
                  <a:srgbClr val="000066"/>
                </a:solidFill>
              </a:rPr>
              <a:pPr algn="r" eaLnBrk="1" hangingPunct="1">
                <a:defRPr/>
              </a:pPr>
              <a:t>‹#›</a:t>
            </a:fld>
            <a:endParaRPr kumimoji="1" lang="en-US" altLang="ko-KR" sz="1100" b="0" dirty="0" smtClean="0">
              <a:solidFill>
                <a:srgbClr val="000066"/>
              </a:solidFill>
            </a:endParaRPr>
          </a:p>
        </p:txBody>
      </p:sp>
      <p:sp>
        <p:nvSpPr>
          <p:cNvPr id="1028" name="Rectangle 105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0526" y="1582091"/>
            <a:ext cx="9123363" cy="1508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5" rIns="0" bIns="45715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ko-KR" altLang="en-US" dirty="0" smtClean="0"/>
              <a:t>마스터 문자열 유형 편집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제목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제목</a:t>
            </a:r>
          </a:p>
        </p:txBody>
      </p:sp>
      <p:sp>
        <p:nvSpPr>
          <p:cNvPr id="10" name="Rectangle 1051"/>
          <p:cNvSpPr>
            <a:spLocks noGrp="1" noChangeArrowheads="1"/>
          </p:cNvSpPr>
          <p:nvPr>
            <p:ph type="title"/>
          </p:nvPr>
        </p:nvSpPr>
        <p:spPr bwMode="auto">
          <a:xfrm>
            <a:off x="388938" y="167325"/>
            <a:ext cx="7271702" cy="60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5" rIns="0" bIns="45715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ko-KR" altLang="en-US" dirty="0" smtClean="0"/>
              <a:t>마스터 제목</a:t>
            </a:r>
          </a:p>
        </p:txBody>
      </p:sp>
    </p:spTree>
    <p:extLst>
      <p:ext uri="{BB962C8B-B14F-4D97-AF65-F5344CB8AC3E}">
        <p14:creationId xmlns:p14="http://schemas.microsoft.com/office/powerpoint/2010/main" val="619717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78" r:id="rId1"/>
    <p:sldLayoutId id="2147486179" r:id="rId2"/>
    <p:sldLayoutId id="2147486180" r:id="rId3"/>
    <p:sldLayoutId id="2147486181" r:id="rId4"/>
    <p:sldLayoutId id="2147486182" r:id="rId5"/>
    <p:sldLayoutId id="2147486183" r:id="rId6"/>
    <p:sldLayoutId id="2147486184" r:id="rId7"/>
    <p:sldLayoutId id="2147486185" r:id="rId8"/>
    <p:sldLayoutId id="2147486186" r:id="rId9"/>
    <p:sldLayoutId id="2147486187" r:id="rId10"/>
    <p:sldLayoutId id="214748618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HY견고딕" pitchFamily="18" charset="-127"/>
          <a:ea typeface="HY견고딕" pitchFamily="18" charset="-127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200" b="1">
          <a:solidFill>
            <a:schemeClr val="tx2"/>
          </a:solidFill>
          <a:latin typeface="삼성고딕 M" pitchFamily="2" charset="-127"/>
          <a:ea typeface="삼성고딕 M" pitchFamily="2" charset="-127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200" b="1">
          <a:solidFill>
            <a:schemeClr val="tx2"/>
          </a:solidFill>
          <a:latin typeface="삼성고딕 M" pitchFamily="2" charset="-127"/>
          <a:ea typeface="삼성고딕 M" pitchFamily="2" charset="-127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200" b="1">
          <a:solidFill>
            <a:schemeClr val="tx2"/>
          </a:solidFill>
          <a:latin typeface="삼성고딕 M" pitchFamily="2" charset="-127"/>
          <a:ea typeface="삼성고딕 M" pitchFamily="2" charset="-127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200" b="1">
          <a:solidFill>
            <a:schemeClr val="tx2"/>
          </a:solidFill>
          <a:latin typeface="삼성고딕 M" pitchFamily="2" charset="-127"/>
          <a:ea typeface="삼성고딕 M" pitchFamily="2" charset="-127"/>
        </a:defRPr>
      </a:lvl5pPr>
      <a:lvl6pPr marL="457148" algn="l" rtl="0" fontAlgn="base">
        <a:spcBef>
          <a:spcPct val="0"/>
        </a:spcBef>
        <a:spcAft>
          <a:spcPct val="0"/>
        </a:spcAft>
        <a:defRPr sz="1200" b="1">
          <a:solidFill>
            <a:schemeClr val="tx2"/>
          </a:solidFill>
          <a:latin typeface="Lucida Sans Unicode" pitchFamily="34" charset="0"/>
          <a:ea typeface="HY견명조" pitchFamily="18" charset="-127"/>
        </a:defRPr>
      </a:lvl6pPr>
      <a:lvl7pPr marL="914296" algn="l" rtl="0" fontAlgn="base">
        <a:spcBef>
          <a:spcPct val="0"/>
        </a:spcBef>
        <a:spcAft>
          <a:spcPct val="0"/>
        </a:spcAft>
        <a:defRPr sz="1200" b="1">
          <a:solidFill>
            <a:schemeClr val="tx2"/>
          </a:solidFill>
          <a:latin typeface="Lucida Sans Unicode" pitchFamily="34" charset="0"/>
          <a:ea typeface="HY견명조" pitchFamily="18" charset="-127"/>
        </a:defRPr>
      </a:lvl7pPr>
      <a:lvl8pPr marL="1371445" algn="l" rtl="0" fontAlgn="base">
        <a:spcBef>
          <a:spcPct val="0"/>
        </a:spcBef>
        <a:spcAft>
          <a:spcPct val="0"/>
        </a:spcAft>
        <a:defRPr sz="1200" b="1">
          <a:solidFill>
            <a:schemeClr val="tx2"/>
          </a:solidFill>
          <a:latin typeface="Lucida Sans Unicode" pitchFamily="34" charset="0"/>
          <a:ea typeface="HY견명조" pitchFamily="18" charset="-127"/>
        </a:defRPr>
      </a:lvl8pPr>
      <a:lvl9pPr marL="1828592" algn="l" rtl="0" fontAlgn="base">
        <a:spcBef>
          <a:spcPct val="0"/>
        </a:spcBef>
        <a:spcAft>
          <a:spcPct val="0"/>
        </a:spcAft>
        <a:defRPr sz="1200" b="1">
          <a:solidFill>
            <a:schemeClr val="tx2"/>
          </a:solidFill>
          <a:latin typeface="Lucida Sans Unicode" pitchFamily="34" charset="0"/>
          <a:ea typeface="HY견명조" pitchFamily="18" charset="-127"/>
        </a:defRPr>
      </a:lvl9pPr>
    </p:titleStyle>
    <p:bodyStyle>
      <a:lvl1pPr marL="342861" indent="-342861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defRPr sz="2300">
          <a:solidFill>
            <a:schemeClr val="tx1"/>
          </a:solidFill>
          <a:latin typeface="HY견고딕" pitchFamily="18" charset="-127"/>
          <a:ea typeface="HY견고딕" pitchFamily="18" charset="-127"/>
          <a:cs typeface="+mn-cs"/>
        </a:defRPr>
      </a:lvl1pPr>
      <a:lvl2pPr marL="277781" indent="-276194" algn="l" rtl="0" eaLnBrk="0" fontAlgn="base" latinLnBrk="1" hangingPunct="0">
        <a:spcBef>
          <a:spcPct val="50000"/>
        </a:spcBef>
        <a:spcAft>
          <a:spcPct val="0"/>
        </a:spcAft>
        <a:buClr>
          <a:schemeClr val="tx1"/>
        </a:buClr>
        <a:buSzPct val="120000"/>
        <a:buFont typeface="Wingdings" pitchFamily="2" charset="2"/>
        <a:buChar char="§"/>
        <a:defRPr sz="2300">
          <a:solidFill>
            <a:schemeClr val="tx1"/>
          </a:solidFill>
          <a:latin typeface="HY견고딕" pitchFamily="18" charset="-127"/>
          <a:ea typeface="HY견고딕" pitchFamily="18" charset="-127"/>
        </a:defRPr>
      </a:lvl2pPr>
      <a:lvl3pPr marL="560325" indent="-280956" algn="l" rtl="0" eaLnBrk="0" fontAlgn="base" latinLnBrk="1" hangingPunct="0">
        <a:spcBef>
          <a:spcPct val="50000"/>
        </a:spcBef>
        <a:spcAft>
          <a:spcPct val="0"/>
        </a:spcAft>
        <a:buClr>
          <a:schemeClr val="tx1"/>
        </a:buClr>
        <a:buFont typeface="Arial" charset="0"/>
        <a:buChar char="−"/>
        <a:defRPr sz="3300">
          <a:solidFill>
            <a:schemeClr val="tx1"/>
          </a:solidFill>
          <a:latin typeface="+mn-lt"/>
          <a:ea typeface="+mn-ea"/>
        </a:defRPr>
      </a:lvl3pPr>
      <a:lvl4pPr marL="774611" indent="-212701" algn="l" rtl="0" eaLnBrk="0" fontAlgn="base" latinLnBrk="1" hangingPunct="0">
        <a:spcBef>
          <a:spcPct val="50000"/>
        </a:spcBef>
        <a:spcAft>
          <a:spcPct val="0"/>
        </a:spcAft>
        <a:buClr>
          <a:schemeClr val="tx1"/>
        </a:buClr>
        <a:buChar char="•"/>
        <a:defRPr sz="3300">
          <a:solidFill>
            <a:schemeClr val="tx1"/>
          </a:solidFill>
          <a:latin typeface="+mn-lt"/>
          <a:ea typeface="+mn-ea"/>
        </a:defRPr>
      </a:lvl4pPr>
      <a:lvl5pPr marL="947630" indent="-171431" algn="l" rtl="0" eaLnBrk="0" fontAlgn="base" latinLnBrk="1" hangingPunct="0">
        <a:spcBef>
          <a:spcPct val="50000"/>
        </a:spcBef>
        <a:spcAft>
          <a:spcPct val="0"/>
        </a:spcAft>
        <a:buClr>
          <a:schemeClr val="tx1"/>
        </a:buClr>
        <a:buFont typeface="Lucida Sans Unicode" pitchFamily="34" charset="0"/>
        <a:buChar char="∙"/>
        <a:defRPr sz="1400">
          <a:solidFill>
            <a:schemeClr val="tx1"/>
          </a:solidFill>
          <a:latin typeface="+mn-lt"/>
          <a:ea typeface="+mn-ea"/>
        </a:defRPr>
      </a:lvl5pPr>
      <a:lvl6pPr marL="1404778" indent="-171431" algn="l" rtl="0" fontAlgn="base" latinLnBrk="1">
        <a:spcBef>
          <a:spcPct val="50000"/>
        </a:spcBef>
        <a:spcAft>
          <a:spcPct val="0"/>
        </a:spcAft>
        <a:buClr>
          <a:schemeClr val="tx1"/>
        </a:buClr>
        <a:buFont typeface="Lucida Sans Unicode" pitchFamily="34" charset="0"/>
        <a:buChar char="∙"/>
        <a:defRPr sz="1400">
          <a:solidFill>
            <a:schemeClr val="tx1"/>
          </a:solidFill>
          <a:latin typeface="+mn-lt"/>
          <a:ea typeface="+mn-ea"/>
        </a:defRPr>
      </a:lvl6pPr>
      <a:lvl7pPr marL="1861926" indent="-171431" algn="l" rtl="0" fontAlgn="base" latinLnBrk="1">
        <a:spcBef>
          <a:spcPct val="50000"/>
        </a:spcBef>
        <a:spcAft>
          <a:spcPct val="0"/>
        </a:spcAft>
        <a:buClr>
          <a:schemeClr val="tx1"/>
        </a:buClr>
        <a:buFont typeface="Lucida Sans Unicode" pitchFamily="34" charset="0"/>
        <a:buChar char="∙"/>
        <a:defRPr sz="1400">
          <a:solidFill>
            <a:schemeClr val="tx1"/>
          </a:solidFill>
          <a:latin typeface="+mn-lt"/>
          <a:ea typeface="+mn-ea"/>
        </a:defRPr>
      </a:lvl7pPr>
      <a:lvl8pPr marL="2319074" indent="-171431" algn="l" rtl="0" fontAlgn="base" latinLnBrk="1">
        <a:spcBef>
          <a:spcPct val="50000"/>
        </a:spcBef>
        <a:spcAft>
          <a:spcPct val="0"/>
        </a:spcAft>
        <a:buClr>
          <a:schemeClr val="tx1"/>
        </a:buClr>
        <a:buFont typeface="Lucida Sans Unicode" pitchFamily="34" charset="0"/>
        <a:buChar char="∙"/>
        <a:defRPr sz="1400">
          <a:solidFill>
            <a:schemeClr val="tx1"/>
          </a:solidFill>
          <a:latin typeface="+mn-lt"/>
          <a:ea typeface="+mn-ea"/>
        </a:defRPr>
      </a:lvl8pPr>
      <a:lvl9pPr marL="2776223" indent="-171431" algn="l" rtl="0" fontAlgn="base" latinLnBrk="1">
        <a:spcBef>
          <a:spcPct val="50000"/>
        </a:spcBef>
        <a:spcAft>
          <a:spcPct val="0"/>
        </a:spcAft>
        <a:buClr>
          <a:schemeClr val="tx1"/>
        </a:buClr>
        <a:buFont typeface="Lucida Sans Unicode" pitchFamily="34" charset="0"/>
        <a:buChar char="∙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29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91429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91429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5" algn="l" defTabSz="91429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91429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91429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91429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6" algn="l" defTabSz="91429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4" algn="l" defTabSz="91429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latinLnBrk="0">
              <a:defRPr kumimoji="0" sz="1200" smtClean="0">
                <a:solidFill>
                  <a:srgbClr val="898989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fld id="{8169E0E3-8DA8-41E9-BDCC-C952FA0278E2}" type="datetime1">
              <a:rPr lang="en-US" altLang="ko-KR"/>
              <a:pPr>
                <a:defRPr/>
              </a:pPr>
              <a:t>2/15/2021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latinLnBrk="0">
              <a:defRPr kumimoji="0" sz="1200">
                <a:solidFill>
                  <a:srgbClr val="898989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latinLnBrk="0">
              <a:defRPr kumimoji="0" sz="1200">
                <a:solidFill>
                  <a:srgbClr val="898989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fld id="{D0B0AA81-3354-4FC0-8CAC-A988B96E1E0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18339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90" r:id="rId1"/>
    <p:sldLayoutId id="2147486191" r:id="rId2"/>
    <p:sldLayoutId id="2147486192" r:id="rId3"/>
    <p:sldLayoutId id="2147486193" r:id="rId4"/>
    <p:sldLayoutId id="2147486194" r:id="rId5"/>
    <p:sldLayoutId id="2147486195" r:id="rId6"/>
    <p:sldLayoutId id="2147486196" r:id="rId7"/>
    <p:sldLayoutId id="2147486197" r:id="rId8"/>
    <p:sldLayoutId id="2147486198" r:id="rId9"/>
    <p:sldLayoutId id="2147486199" r:id="rId10"/>
    <p:sldLayoutId id="2147486200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5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 bwMode="blackWhite">
          <a:xfrm>
            <a:off x="134628" y="164638"/>
            <a:ext cx="96503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ko-KR" altLang="en-US" sz="3600" b="0" kern="0" dirty="0">
              <a:ln>
                <a:solidFill>
                  <a:srgbClr val="4F81BD">
                    <a:alpha val="0"/>
                  </a:srgb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HY견고딕" pitchFamily="18" charset="-127"/>
            </a:endParaRPr>
          </a:p>
        </p:txBody>
      </p:sp>
      <p:pic>
        <p:nvPicPr>
          <p:cNvPr id="16" name="Picture 2" descr="D:\자료\CI\CI 한줄 오른쪽\워드파일작성용\mark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57403" y="260560"/>
            <a:ext cx="754258" cy="384053"/>
          </a:xfrm>
          <a:prstGeom prst="rect">
            <a:avLst/>
          </a:prstGeom>
          <a:noFill/>
        </p:spPr>
      </p:pic>
      <p:sp>
        <p:nvSpPr>
          <p:cNvPr id="17" name="제목 1"/>
          <p:cNvSpPr txBox="1">
            <a:spLocks/>
          </p:cNvSpPr>
          <p:nvPr/>
        </p:nvSpPr>
        <p:spPr>
          <a:xfrm>
            <a:off x="0" y="5825483"/>
            <a:ext cx="9906000" cy="923660"/>
          </a:xfrm>
          <a:prstGeom prst="rect">
            <a:avLst/>
          </a:prstGeom>
        </p:spPr>
        <p:txBody>
          <a:bodyPr vert="horz" lIns="107287" tIns="53643" rIns="107287" bIns="53643" rtlCol="0" anchor="ctr">
            <a:noAutofit/>
          </a:bodyPr>
          <a:lstStyle/>
          <a:p>
            <a:pPr>
              <a:defRPr/>
            </a:pPr>
            <a:r>
              <a:rPr lang="ko-KR" altLang="en-US" sz="2800" b="0" kern="0" dirty="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tx2"/>
                </a:solidFill>
                <a:latin typeface="+mj-lt"/>
                <a:ea typeface="HY견고딕" pitchFamily="18" charset="-127"/>
                <a:sym typeface="Wingdings" pitchFamily="2" charset="2"/>
              </a:rPr>
              <a:t>화공기술센</a:t>
            </a:r>
            <a:r>
              <a:rPr lang="ko-KR" altLang="en-US" sz="2800" b="0" kern="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tx2"/>
                </a:solidFill>
                <a:latin typeface="+mj-lt"/>
                <a:ea typeface="HY견고딕" pitchFamily="18" charset="-127"/>
                <a:sym typeface="Wingdings" pitchFamily="2" charset="2"/>
              </a:rPr>
              <a:t>터</a:t>
            </a:r>
            <a:endParaRPr lang="ko-KR" altLang="en-US" sz="2800" b="0" kern="0" dirty="0" smtClean="0">
              <a:ln>
                <a:solidFill>
                  <a:srgbClr val="4F81BD">
                    <a:alpha val="0"/>
                  </a:srgbClr>
                </a:solidFill>
              </a:ln>
              <a:solidFill>
                <a:schemeClr val="tx2"/>
              </a:solidFill>
              <a:latin typeface="+mj-lt"/>
              <a:ea typeface="HY견고딕" pitchFamily="18" charset="-127"/>
              <a:sym typeface="Wingdings" pitchFamily="2" charset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" y="1240634"/>
            <a:ext cx="9906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3600" b="0" kern="0" dirty="0" smtClean="0">
                <a:ln>
                  <a:solidFill>
                    <a:srgbClr val="4F81BD">
                      <a:alpha val="0"/>
                    </a:srgbClr>
                  </a:solidFill>
                </a:ln>
                <a:latin typeface="+mj-lt"/>
                <a:ea typeface="HY견고딕" pitchFamily="18" charset="-127"/>
                <a:sym typeface="Wingdings" pitchFamily="2" charset="2"/>
              </a:rPr>
              <a:t>3D Modeling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3600" b="0" kern="0" smtClean="0">
                <a:ln>
                  <a:solidFill>
                    <a:srgbClr val="4F81BD">
                      <a:alpha val="0"/>
                    </a:srgbClr>
                  </a:solidFill>
                </a:ln>
                <a:latin typeface="+mj-lt"/>
                <a:ea typeface="HY견고딕" pitchFamily="18" charset="-127"/>
                <a:sym typeface="Wingdings" pitchFamily="2" charset="2"/>
              </a:rPr>
              <a:t>Simplified </a:t>
            </a:r>
            <a:r>
              <a:rPr lang="en-US" altLang="ko-KR" sz="3600" b="0" kern="0">
                <a:ln>
                  <a:solidFill>
                    <a:srgbClr val="4F81BD">
                      <a:alpha val="0"/>
                    </a:srgbClr>
                  </a:solidFill>
                </a:ln>
                <a:latin typeface="+mj-lt"/>
                <a:ea typeface="HY견고딕" pitchFamily="18" charset="-127"/>
                <a:sym typeface="Wingdings" pitchFamily="2" charset="2"/>
              </a:rPr>
              <a:t>Pipe System Network </a:t>
            </a:r>
            <a:r>
              <a:rPr lang="ko-KR" altLang="en-US" sz="3600" b="0" kern="0" smtClean="0">
                <a:ln>
                  <a:solidFill>
                    <a:srgbClr val="4F81BD">
                      <a:alpha val="0"/>
                    </a:srgbClr>
                  </a:solidFill>
                </a:ln>
                <a:latin typeface="+mj-lt"/>
                <a:ea typeface="HY견고딕" pitchFamily="18" charset="-127"/>
                <a:sym typeface="Wingdings" pitchFamily="2" charset="2"/>
              </a:rPr>
              <a:t>생성</a:t>
            </a:r>
            <a:endParaRPr lang="en-US" altLang="ko-KR" sz="3600" b="0" kern="0" smtClean="0">
              <a:ln>
                <a:solidFill>
                  <a:srgbClr val="4F81BD">
                    <a:alpha val="0"/>
                  </a:srgbClr>
                </a:solidFill>
              </a:ln>
              <a:latin typeface="+mj-lt"/>
              <a:ea typeface="HY견고딕" pitchFamily="18" charset="-127"/>
              <a:sym typeface="Wingdings" pitchFamily="2" charset="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2800" b="0" kern="0" smtClean="0">
                <a:ln>
                  <a:solidFill>
                    <a:srgbClr val="4F81BD">
                      <a:alpha val="0"/>
                    </a:srgbClr>
                  </a:solidFill>
                </a:ln>
                <a:latin typeface="+mj-lt"/>
                <a:ea typeface="HY견고딕" pitchFamily="18" charset="-127"/>
                <a:sym typeface="Wingdings" pitchFamily="2" charset="2"/>
              </a:rPr>
              <a:t>-Functional Design Specification-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2800" b="0" kern="0" smtClean="0">
                <a:ln>
                  <a:solidFill>
                    <a:srgbClr val="4F81BD">
                      <a:alpha val="0"/>
                    </a:srgbClr>
                  </a:solidFill>
                </a:ln>
                <a:latin typeface="+mj-lt"/>
                <a:ea typeface="HY견고딕" pitchFamily="18" charset="-127"/>
                <a:sym typeface="Wingdings" pitchFamily="2" charset="2"/>
              </a:rPr>
              <a:t>-Version </a:t>
            </a:r>
            <a:r>
              <a:rPr lang="en-US" altLang="ko-KR" sz="2800" b="0" kern="0" smtClean="0">
                <a:ln>
                  <a:solidFill>
                    <a:srgbClr val="4F81BD">
                      <a:alpha val="0"/>
                    </a:srgbClr>
                  </a:solidFill>
                </a:ln>
                <a:latin typeface="+mj-lt"/>
                <a:ea typeface="HY견고딕" pitchFamily="18" charset="-127"/>
                <a:sym typeface="Wingdings" pitchFamily="2" charset="2"/>
              </a:rPr>
              <a:t>1.1-</a:t>
            </a:r>
            <a:endParaRPr lang="en-US" altLang="ko-KR" sz="2800" b="0" kern="0" dirty="0" smtClean="0">
              <a:ln>
                <a:solidFill>
                  <a:srgbClr val="4F81BD">
                    <a:alpha val="0"/>
                  </a:srgbClr>
                </a:solidFill>
              </a:ln>
              <a:latin typeface="+mj-lt"/>
              <a:ea typeface="HY견고딕" pitchFamily="18" charset="-127"/>
              <a:sym typeface="Wingdings" pitchFamily="2" charset="2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3663777" y="4930138"/>
            <a:ext cx="2592070" cy="672075"/>
          </a:xfrm>
          <a:prstGeom prst="rect">
            <a:avLst/>
          </a:prstGeom>
        </p:spPr>
        <p:txBody>
          <a:bodyPr vert="horz" lIns="107287" tIns="53643" rIns="107287" bIns="53643" rtlCol="0" anchor="ctr">
            <a:noAutofit/>
          </a:bodyPr>
          <a:lstStyle/>
          <a:p>
            <a:pPr>
              <a:defRPr/>
            </a:pPr>
            <a:r>
              <a:rPr lang="en-US" altLang="ko-KR" sz="2400" b="0" kern="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tx2"/>
                </a:solidFill>
                <a:latin typeface="+mj-lt"/>
                <a:ea typeface="HY견고딕" pitchFamily="18" charset="-127"/>
                <a:sym typeface="Wingdings" pitchFamily="2" charset="2"/>
              </a:rPr>
              <a:t>2021-02-17</a:t>
            </a:r>
            <a:endParaRPr lang="ko-KR" altLang="en-US" sz="2400" b="0" kern="0" dirty="0" smtClean="0">
              <a:ln>
                <a:solidFill>
                  <a:srgbClr val="4F81BD">
                    <a:alpha val="0"/>
                  </a:srgbClr>
                </a:solidFill>
              </a:ln>
              <a:solidFill>
                <a:schemeClr val="tx2"/>
              </a:solidFill>
              <a:latin typeface="+mj-lt"/>
              <a:ea typeface="HY견고딕" pitchFamily="18" charset="-127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677082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02" y="4562586"/>
            <a:ext cx="7033999" cy="1979480"/>
          </a:xfrm>
          <a:prstGeom prst="rect">
            <a:avLst/>
          </a:prstGeom>
        </p:spPr>
      </p:pic>
      <p:sp>
        <p:nvSpPr>
          <p:cNvPr id="261" name="직사각형 260"/>
          <p:cNvSpPr/>
          <p:nvPr/>
        </p:nvSpPr>
        <p:spPr>
          <a:xfrm>
            <a:off x="157185" y="192789"/>
            <a:ext cx="9321793" cy="539221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algn="l"/>
            <a:r>
              <a:rPr lang="en-US" altLang="ko-KR" sz="2800" b="0" spc="-10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  <a:sym typeface="Wingdings" pitchFamily="2" charset="2"/>
              </a:rPr>
              <a:t>ID2 </a:t>
            </a:r>
            <a:r>
              <a:rPr lang="ko-KR" altLang="en-US" sz="2800" b="0" spc="-10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  <a:sym typeface="Wingdings" pitchFamily="2" charset="2"/>
              </a:rPr>
              <a:t>신규 기능 개발</a:t>
            </a:r>
            <a:endParaRPr lang="en-US" altLang="ko-KR" sz="2800" b="0" spc="-100" dirty="0">
              <a:solidFill>
                <a:srgbClr val="FFFFFF"/>
              </a:solidFill>
              <a:latin typeface="HY견고딕" pitchFamily="18" charset="-127"/>
              <a:ea typeface="HY견고딕" pitchFamily="18" charset="-127"/>
              <a:sym typeface="Wingdings" pitchFamily="2" charset="2"/>
            </a:endParaRPr>
          </a:p>
        </p:txBody>
      </p:sp>
      <p:sp>
        <p:nvSpPr>
          <p:cNvPr id="262" name="Rectangle 6"/>
          <p:cNvSpPr>
            <a:spLocks noChangeArrowheads="1"/>
          </p:cNvSpPr>
          <p:nvPr/>
        </p:nvSpPr>
        <p:spPr bwMode="auto">
          <a:xfrm>
            <a:off x="434532" y="1149145"/>
            <a:ext cx="8940580" cy="11047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182563" indent="-182563" algn="l" fontAlgn="auto" latinLnBrk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§"/>
              <a:tabLst>
                <a:tab pos="127000" algn="l"/>
              </a:tabLst>
            </a:pPr>
            <a:r>
              <a:rPr lang="en-US" altLang="ko-KR" sz="1800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Pathitem</a:t>
            </a:r>
            <a:r>
              <a:rPr lang="ko-KR" altLang="en-US" sz="1800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처리</a:t>
            </a:r>
            <a:endParaRPr lang="en-US" altLang="ko-KR" b="0" kern="0" spc="-50" smtClean="0">
              <a:ln>
                <a:solidFill>
                  <a:srgbClr val="4F81BD">
                    <a:alpha val="0"/>
                  </a:srgbClr>
                </a:solidFill>
              </a:ln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l" fontAlgn="auto" latinLnBrk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Font typeface="+mj-lt"/>
              <a:buAutoNum type="arabicPeriod"/>
              <a:tabLst>
                <a:tab pos="127000" algn="l"/>
              </a:tabLst>
            </a:pP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ID2</a:t>
            </a:r>
            <a:r>
              <a:rPr lang="ko-KR" altLang="en-US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 </a:t>
            </a: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PipeRunItems Table</a:t>
            </a:r>
            <a:r>
              <a:rPr lang="ko-KR" altLang="en-US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을 활용하여 들어가는 </a:t>
            </a: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Component </a:t>
            </a:r>
            <a:r>
              <a:rPr lang="ko-KR" altLang="en-US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정보 연동</a:t>
            </a: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필요한 </a:t>
            </a: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Component </a:t>
            </a:r>
            <a:r>
              <a:rPr lang="ko-KR" altLang="en-US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정보 </a:t>
            </a: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(Components_UID </a:t>
            </a:r>
            <a:r>
              <a:rPr lang="ko-KR" altLang="en-US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기준</a:t>
            </a: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만</a:t>
            </a: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남기고 나머지 삭제</a:t>
            </a: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순서 </a:t>
            </a: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(Index)</a:t>
            </a:r>
            <a:r>
              <a:rPr lang="ko-KR" altLang="en-US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정보 유지</a:t>
            </a: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ko-KR" altLang="en-US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예</a:t>
            </a: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Valve, </a:t>
            </a: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Reducer, Branch</a:t>
            </a:r>
            <a:r>
              <a:rPr lang="ko-KR" altLang="en-US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만 </a:t>
            </a:r>
            <a:r>
              <a:rPr lang="ko-KR" altLang="en-US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추출 </a:t>
            </a: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– Valve </a:t>
            </a: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Components_UID </a:t>
            </a: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= AAA, </a:t>
            </a: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Reducer </a:t>
            </a: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UID = </a:t>
            </a: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BBB, </a:t>
            </a: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Branch UID = CCC</a:t>
            </a: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-&gt; AAA, BBB</a:t>
            </a:r>
            <a:r>
              <a:rPr lang="ko-KR" altLang="en-US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랑 일치하는 </a:t>
            </a: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UID</a:t>
            </a:r>
            <a:r>
              <a:rPr lang="ko-KR" altLang="en-US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만 남기고 나머지는 모두 제거하고 신규</a:t>
            </a: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Index </a:t>
            </a:r>
            <a:r>
              <a:rPr lang="ko-KR" altLang="en-US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부여</a:t>
            </a:r>
            <a:endParaRPr lang="en-US" altLang="ko-KR" b="0" kern="0" spc="-50" smtClean="0">
              <a:ln>
                <a:solidFill>
                  <a:srgbClr val="4F81BD">
                    <a:alpha val="0"/>
                  </a:srgbClr>
                </a:solidFill>
              </a:ln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6415153" y="2675493"/>
            <a:ext cx="643352" cy="82301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auto" latinLnBrk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tabLst>
                <a:tab pos="127000" algn="l"/>
              </a:tabLst>
            </a:pP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CCC</a:t>
            </a:r>
            <a:b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BBB</a:t>
            </a: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AAA</a:t>
            </a:r>
            <a:b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BBB</a:t>
            </a: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5353396" y="2675493"/>
            <a:ext cx="751916" cy="82301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auto" latinLnBrk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tabLst>
                <a:tab pos="127000" algn="l"/>
              </a:tabLst>
            </a:pP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INDEX</a:t>
            </a:r>
            <a:b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b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en-US" altLang="ko-KR" b="0" kern="0" spc="-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b="0" kern="0" spc="-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en-US" altLang="ko-KR" b="0" kern="0" spc="-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b="0" kern="0" spc="-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endParaRPr lang="en-US" altLang="ko-KR" b="0" kern="0" spc="-50" smtClean="0">
              <a:ln>
                <a:solidFill>
                  <a:srgbClr val="4F81BD">
                    <a:alpha val="0"/>
                  </a:srgbClr>
                </a:solidFill>
              </a:ln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3056664" y="2675493"/>
            <a:ext cx="643352" cy="82301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auto" latinLnBrk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tabLst>
                <a:tab pos="127000" algn="l"/>
              </a:tabLst>
            </a:pP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DDD</a:t>
            </a:r>
            <a:b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CCC</a:t>
            </a:r>
            <a:b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BBB</a:t>
            </a:r>
            <a:b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AAA</a:t>
            </a:r>
            <a:b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BBB</a:t>
            </a:r>
            <a:b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EEE</a:t>
            </a: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1926737" y="2675493"/>
            <a:ext cx="751917" cy="82301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auto" latinLnBrk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tabLst>
                <a:tab pos="127000" algn="l"/>
              </a:tabLst>
            </a:pP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INDEX</a:t>
            </a:r>
            <a:b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b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en-US" altLang="ko-KR" b="0" kern="0" spc="-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b="0" kern="0" spc="-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en-US" altLang="ko-KR" b="0" kern="0" spc="-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b="0" kern="0" spc="-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b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b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</a:p>
        </p:txBody>
      </p:sp>
      <p:cxnSp>
        <p:nvCxnSpPr>
          <p:cNvPr id="6" name="직선 화살표 연결선 5"/>
          <p:cNvCxnSpPr/>
          <p:nvPr/>
        </p:nvCxnSpPr>
        <p:spPr bwMode="auto">
          <a:xfrm>
            <a:off x="4110530" y="3680473"/>
            <a:ext cx="323195" cy="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2609412" y="2671000"/>
            <a:ext cx="1537856" cy="41599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auto" latinLnBrk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tabLst>
                <a:tab pos="127000" algn="l"/>
              </a:tabLst>
            </a:pP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Components_UID</a:t>
            </a: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5967901" y="2671000"/>
            <a:ext cx="1537856" cy="41599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auto" latinLnBrk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tabLst>
                <a:tab pos="127000" algn="l"/>
              </a:tabLst>
            </a:pP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Components_UID</a:t>
            </a: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1185266" y="2675493"/>
            <a:ext cx="643352" cy="82301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l" fontAlgn="auto" latinLnBrk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tabLst>
                <a:tab pos="127000" algn="l"/>
              </a:tabLst>
            </a:pP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XXX</a:t>
            </a:r>
            <a:r>
              <a:rPr lang="en-US" altLang="ko-KR" b="0" kern="0" spc="-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b="0" kern="0" spc="-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XXX</a:t>
            </a:r>
            <a:b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XXX</a:t>
            </a:r>
            <a:b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XXX</a:t>
            </a:r>
            <a:b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XXX</a:t>
            </a:r>
            <a:b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b="0" kern="0" spc="-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XXX</a:t>
            </a:r>
            <a:endParaRPr lang="en-US" altLang="ko-KR" b="0" kern="0" spc="-50" smtClean="0">
              <a:ln>
                <a:solidFill>
                  <a:srgbClr val="4F81BD">
                    <a:alpha val="0"/>
                  </a:srgbClr>
                </a:solidFill>
              </a:ln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634356" y="2671000"/>
            <a:ext cx="1537856" cy="41599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auto" latinLnBrk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tabLst>
                <a:tab pos="127000" algn="l"/>
              </a:tabLst>
            </a:pP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Piperun_UID</a:t>
            </a:r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4110530" y="2671000"/>
            <a:ext cx="1537856" cy="41599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auto" latinLnBrk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tabLst>
                <a:tab pos="127000" algn="l"/>
              </a:tabLst>
            </a:pP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Piperun_UID</a:t>
            </a: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4557782" y="2675493"/>
            <a:ext cx="643352" cy="82301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l" fontAlgn="auto" latinLnBrk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tabLst>
                <a:tab pos="127000" algn="l"/>
              </a:tabLst>
            </a:pP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XXX</a:t>
            </a:r>
            <a:r>
              <a:rPr lang="en-US" altLang="ko-KR" b="0" kern="0" spc="-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b="0" kern="0" spc="-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XXX</a:t>
            </a:r>
            <a:b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XXX</a:t>
            </a:r>
            <a:b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XXX</a:t>
            </a:r>
            <a:endParaRPr lang="en-US" altLang="ko-KR" b="0" kern="0" spc="-50" smtClean="0">
              <a:ln>
                <a:solidFill>
                  <a:srgbClr val="4F81BD">
                    <a:alpha val="0"/>
                  </a:srgbClr>
                </a:solidFill>
              </a:ln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9" name="직선 연결선 18"/>
          <p:cNvCxnSpPr/>
          <p:nvPr/>
        </p:nvCxnSpPr>
        <p:spPr bwMode="auto">
          <a:xfrm>
            <a:off x="822961" y="2981825"/>
            <a:ext cx="3304195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직선 연결선 32"/>
          <p:cNvCxnSpPr/>
          <p:nvPr/>
        </p:nvCxnSpPr>
        <p:spPr bwMode="auto">
          <a:xfrm>
            <a:off x="4290864" y="2981825"/>
            <a:ext cx="3214893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모서리가 둥근 직사각형 31"/>
          <p:cNvSpPr/>
          <p:nvPr/>
        </p:nvSpPr>
        <p:spPr bwMode="auto">
          <a:xfrm>
            <a:off x="5450680" y="4803708"/>
            <a:ext cx="1831269" cy="1790732"/>
          </a:xfrm>
          <a:prstGeom prst="roundRect">
            <a:avLst>
              <a:gd name="adj" fmla="val 9704"/>
            </a:avLst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74625" marR="0" indent="-873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ko-KR" altLang="en-US" sz="1050" spc="-30" dirty="0" err="1" smtClean="0">
              <a:solidFill>
                <a:srgbClr val="333333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9" name="모서리가 둥근 직사각형 38"/>
          <p:cNvSpPr/>
          <p:nvPr/>
        </p:nvSpPr>
        <p:spPr bwMode="auto">
          <a:xfrm>
            <a:off x="4290865" y="4803708"/>
            <a:ext cx="1062532" cy="1790732"/>
          </a:xfrm>
          <a:prstGeom prst="roundRect">
            <a:avLst>
              <a:gd name="adj" fmla="val 9704"/>
            </a:avLst>
          </a:prstGeom>
          <a:noFill/>
          <a:ln w="2857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74625" marR="0" indent="-873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ko-KR" altLang="en-US" sz="1050" spc="-30" dirty="0" err="1" smtClean="0">
              <a:solidFill>
                <a:srgbClr val="333333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0" name="모서리가 둥근 직사각형 39"/>
          <p:cNvSpPr/>
          <p:nvPr/>
        </p:nvSpPr>
        <p:spPr bwMode="auto">
          <a:xfrm>
            <a:off x="2500458" y="4803708"/>
            <a:ext cx="1756439" cy="1790732"/>
          </a:xfrm>
          <a:prstGeom prst="roundRect">
            <a:avLst>
              <a:gd name="adj" fmla="val 9704"/>
            </a:avLst>
          </a:prstGeom>
          <a:noFill/>
          <a:ln w="28575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74625" marR="0" indent="-873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ko-KR" altLang="en-US" sz="1050" spc="-30" dirty="0" err="1" smtClean="0">
              <a:solidFill>
                <a:srgbClr val="333333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8581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직사각형 260"/>
          <p:cNvSpPr/>
          <p:nvPr/>
        </p:nvSpPr>
        <p:spPr>
          <a:xfrm>
            <a:off x="157185" y="192789"/>
            <a:ext cx="9321793" cy="539221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algn="l"/>
            <a:r>
              <a:rPr lang="en-US" altLang="ko-KR" sz="2800" b="0" spc="-10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  <a:sym typeface="Wingdings" pitchFamily="2" charset="2"/>
              </a:rPr>
              <a:t>ID2 </a:t>
            </a:r>
            <a:r>
              <a:rPr lang="ko-KR" altLang="en-US" sz="2800" b="0" spc="-10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  <a:sym typeface="Wingdings" pitchFamily="2" charset="2"/>
              </a:rPr>
              <a:t>신규 기능 </a:t>
            </a:r>
            <a:r>
              <a:rPr lang="ko-KR" altLang="en-US" sz="2800" b="0" spc="-100" smtClean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  <a:sym typeface="Wingdings" pitchFamily="2" charset="2"/>
              </a:rPr>
              <a:t>개발</a:t>
            </a:r>
            <a:endParaRPr lang="en-US" altLang="ko-KR" sz="2800" b="0" spc="-100" dirty="0">
              <a:solidFill>
                <a:srgbClr val="FFFFFF"/>
              </a:solidFill>
              <a:latin typeface="HY견고딕" pitchFamily="18" charset="-127"/>
              <a:ea typeface="HY견고딕" pitchFamily="18" charset="-127"/>
              <a:sym typeface="Wingdings" pitchFamily="2" charset="2"/>
            </a:endParaRPr>
          </a:p>
        </p:txBody>
      </p:sp>
      <p:sp>
        <p:nvSpPr>
          <p:cNvPr id="262" name="Rectangle 6"/>
          <p:cNvSpPr>
            <a:spLocks noChangeArrowheads="1"/>
          </p:cNvSpPr>
          <p:nvPr/>
        </p:nvSpPr>
        <p:spPr bwMode="auto">
          <a:xfrm>
            <a:off x="434532" y="1149145"/>
            <a:ext cx="8940580" cy="11047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182563" indent="-182563" algn="l" fontAlgn="auto" latinLnBrk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§"/>
              <a:tabLst>
                <a:tab pos="127000" algn="l"/>
              </a:tabLst>
            </a:pPr>
            <a:r>
              <a:rPr lang="en-US" altLang="ko-KR" sz="1800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Viewer </a:t>
            </a:r>
            <a:r>
              <a:rPr lang="ko-KR" altLang="en-US" sz="1800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기능 추가 </a:t>
            </a:r>
            <a:r>
              <a:rPr lang="en-US" altLang="ko-KR" sz="1800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</a:t>
            </a:r>
            <a:r>
              <a:rPr lang="ko-KR" altLang="en-US" sz="1800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800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PSN</a:t>
            </a:r>
            <a:r>
              <a:rPr lang="ko-KR" altLang="en-US" sz="1800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과 </a:t>
            </a:r>
            <a:r>
              <a:rPr lang="en-US" altLang="ko-KR" sz="1800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Drawing </a:t>
            </a:r>
            <a:r>
              <a:rPr lang="ko-KR" altLang="en-US" sz="1800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표시하여 </a:t>
            </a:r>
            <a:r>
              <a:rPr lang="en-US" altLang="ko-KR" sz="1800" b="0" kern="0" spc="-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Data </a:t>
            </a:r>
            <a:r>
              <a:rPr lang="ko-KR" altLang="en-US" sz="1800" b="0" kern="0" spc="-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검토 </a:t>
            </a:r>
            <a:r>
              <a:rPr lang="ko-KR" altLang="en-US" sz="1800" b="0" kern="0" spc="-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및 </a:t>
            </a:r>
            <a:r>
              <a:rPr lang="ko-KR" altLang="en-US" sz="1800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추적 지원 </a:t>
            </a:r>
            <a:r>
              <a:rPr lang="en-US" altLang="ko-KR" sz="1800" b="0" kern="0" spc="-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800" b="0" kern="0" spc="-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endParaRPr lang="en-US" altLang="ko-KR" sz="1800" b="0" kern="0" spc="-50">
              <a:ln>
                <a:solidFill>
                  <a:srgbClr val="4F81BD">
                    <a:alpha val="0"/>
                  </a:srgbClr>
                </a:solidFill>
              </a:ln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b="23234"/>
          <a:stretch/>
        </p:blipFill>
        <p:spPr>
          <a:xfrm>
            <a:off x="157184" y="1569616"/>
            <a:ext cx="9452329" cy="4856122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sp>
        <p:nvSpPr>
          <p:cNvPr id="3" name="모서리가 둥근 직사각형 2"/>
          <p:cNvSpPr/>
          <p:nvPr/>
        </p:nvSpPr>
        <p:spPr bwMode="auto">
          <a:xfrm>
            <a:off x="157185" y="2468881"/>
            <a:ext cx="8147230" cy="202120"/>
          </a:xfrm>
          <a:prstGeom prst="roundRect">
            <a:avLst/>
          </a:prstGeom>
          <a:noFill/>
          <a:ln w="28575"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74625" marR="0" indent="-873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ko-KR" altLang="en-US" sz="1050" spc="-30" dirty="0" err="1" smtClean="0">
              <a:solidFill>
                <a:srgbClr val="333333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85" y="2831602"/>
            <a:ext cx="3442226" cy="52322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ko-KR" altLang="en-US" b="0" smtClean="0">
                <a:solidFill>
                  <a:srgbClr val="1A270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① 산출된 </a:t>
            </a:r>
            <a:r>
              <a:rPr lang="en-US" altLang="ko-KR" b="0" smtClean="0">
                <a:solidFill>
                  <a:srgbClr val="1A270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PSN List</a:t>
            </a:r>
            <a:r>
              <a:rPr lang="ko-KR" altLang="en-US" b="0" smtClean="0">
                <a:solidFill>
                  <a:srgbClr val="1A270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에서 더블클릭 시</a:t>
            </a:r>
            <a:r>
              <a:rPr lang="en-US" altLang="ko-KR" b="0" smtClean="0">
                <a:solidFill>
                  <a:srgbClr val="1A270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b="0" smtClean="0">
                <a:solidFill>
                  <a:srgbClr val="1A270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해당 라인 인식도면 표시 및 색깔로 구별</a:t>
            </a:r>
            <a:endParaRPr lang="ko-KR" altLang="en-US" b="0" smtClean="0">
              <a:solidFill>
                <a:srgbClr val="1A270B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02018" y="2732128"/>
            <a:ext cx="3007495" cy="307777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ko-KR" altLang="en-US" b="0" smtClean="0">
                <a:solidFill>
                  <a:srgbClr val="1A270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② 인식한 </a:t>
            </a:r>
            <a:r>
              <a:rPr lang="en-US" altLang="ko-KR" b="0" smtClean="0">
                <a:solidFill>
                  <a:srgbClr val="1A270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P&amp;ID </a:t>
            </a:r>
            <a:r>
              <a:rPr lang="ko-KR" altLang="en-US" b="0" smtClean="0">
                <a:solidFill>
                  <a:srgbClr val="1A270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도면 넘버도 제공</a:t>
            </a:r>
            <a:endParaRPr lang="ko-KR" altLang="en-US" b="0" smtClean="0">
              <a:solidFill>
                <a:srgbClr val="1A270B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36828" y="1569417"/>
            <a:ext cx="3787179" cy="307777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ko-KR" altLang="en-US" b="0" smtClean="0">
                <a:solidFill>
                  <a:srgbClr val="1A270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③ 도면으로 넘어갈 수 있는 별도 </a:t>
            </a:r>
            <a:r>
              <a:rPr lang="en-US" altLang="ko-KR" b="0" smtClean="0">
                <a:solidFill>
                  <a:srgbClr val="1A270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TAP</a:t>
            </a:r>
            <a:r>
              <a:rPr lang="ko-KR" altLang="en-US" b="0" smtClean="0">
                <a:solidFill>
                  <a:srgbClr val="1A270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도 제공</a:t>
            </a:r>
            <a:endParaRPr lang="ko-KR" altLang="en-US" b="0" smtClean="0">
              <a:solidFill>
                <a:srgbClr val="1A270B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2811716" y="1547432"/>
            <a:ext cx="438560" cy="202120"/>
          </a:xfrm>
          <a:prstGeom prst="roundRect">
            <a:avLst/>
          </a:prstGeom>
          <a:noFill/>
          <a:ln w="28575"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74625" marR="0" indent="-873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ko-KR" altLang="en-US" sz="1050" spc="-30" dirty="0" err="1" smtClean="0">
              <a:solidFill>
                <a:srgbClr val="333333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8628" y="3515423"/>
            <a:ext cx="6729343" cy="2843813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cxnSp>
        <p:nvCxnSpPr>
          <p:cNvPr id="10" name="꺾인 연결선 9"/>
          <p:cNvCxnSpPr>
            <a:stCxn id="3" idx="2"/>
            <a:endCxn id="4" idx="0"/>
          </p:cNvCxnSpPr>
          <p:nvPr/>
        </p:nvCxnSpPr>
        <p:spPr bwMode="auto">
          <a:xfrm rot="16200000" flipH="1">
            <a:off x="4834839" y="2066962"/>
            <a:ext cx="844422" cy="2052500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50477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직사각형 260"/>
          <p:cNvSpPr/>
          <p:nvPr/>
        </p:nvSpPr>
        <p:spPr>
          <a:xfrm>
            <a:off x="157185" y="192789"/>
            <a:ext cx="9321793" cy="539221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algn="l"/>
            <a:r>
              <a:rPr lang="en-US" altLang="ko-KR" sz="2800" b="0" spc="-10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  <a:sym typeface="Wingdings" pitchFamily="2" charset="2"/>
              </a:rPr>
              <a:t>ID2 </a:t>
            </a:r>
            <a:r>
              <a:rPr lang="ko-KR" altLang="en-US" sz="2800" b="0" spc="-10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  <a:sym typeface="Wingdings" pitchFamily="2" charset="2"/>
              </a:rPr>
              <a:t>신규 기능 </a:t>
            </a:r>
            <a:r>
              <a:rPr lang="ko-KR" altLang="en-US" sz="2800" b="0" spc="-100" smtClean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  <a:sym typeface="Wingdings" pitchFamily="2" charset="2"/>
              </a:rPr>
              <a:t>개발</a:t>
            </a:r>
            <a:endParaRPr lang="en-US" altLang="ko-KR" sz="2800" b="0" spc="-100" dirty="0">
              <a:solidFill>
                <a:srgbClr val="FFFFFF"/>
              </a:solidFill>
              <a:latin typeface="HY견고딕" pitchFamily="18" charset="-127"/>
              <a:ea typeface="HY견고딕" pitchFamily="18" charset="-127"/>
              <a:sym typeface="Wingdings" pitchFamily="2" charset="2"/>
            </a:endParaRPr>
          </a:p>
        </p:txBody>
      </p:sp>
      <p:sp>
        <p:nvSpPr>
          <p:cNvPr id="262" name="Rectangle 6"/>
          <p:cNvSpPr>
            <a:spLocks noChangeArrowheads="1"/>
          </p:cNvSpPr>
          <p:nvPr/>
        </p:nvSpPr>
        <p:spPr bwMode="auto">
          <a:xfrm>
            <a:off x="434532" y="1149145"/>
            <a:ext cx="8940580" cy="11047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182563" indent="-182563" algn="l" fontAlgn="auto" latinLnBrk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§"/>
              <a:tabLst>
                <a:tab pos="127000" algn="l"/>
              </a:tabLst>
            </a:pPr>
            <a:r>
              <a:rPr lang="ko-KR" altLang="en-US" sz="1800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연결 정보 기준 강화 </a:t>
            </a:r>
            <a:r>
              <a:rPr lang="en-US" altLang="ko-KR" sz="1800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b="0" kern="0" spc="-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도면 인식 후 인식 안 되거나</a:t>
            </a:r>
            <a:r>
              <a:rPr lang="en-US" altLang="ko-KR" b="0" kern="0" spc="-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b="0" kern="0" spc="-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끊어져 있는 것을 수정해주는 기능 강화 필요</a:t>
            </a:r>
            <a:endParaRPr lang="en-US" altLang="ko-KR" b="0" kern="0" spc="-50" smtClean="0">
              <a:ln>
                <a:solidFill>
                  <a:srgbClr val="4F81BD">
                    <a:alpha val="0"/>
                  </a:srgbClr>
                </a:solidFill>
              </a:ln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l" fontAlgn="auto" latinLnBrk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Font typeface="+mj-lt"/>
              <a:buAutoNum type="arabicPeriod"/>
              <a:tabLst>
                <a:tab pos="127000" algn="l"/>
              </a:tabLst>
            </a:pPr>
            <a:r>
              <a:rPr lang="ko-KR" altLang="en-US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현재 기준 </a:t>
            </a: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b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a) </a:t>
            </a:r>
            <a:r>
              <a:rPr lang="ko-KR" altLang="en-US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인식 못한 부분 수정 </a:t>
            </a: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b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- </a:t>
            </a:r>
            <a:r>
              <a:rPr lang="ko-KR" altLang="en-US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입력한 특정 거리 기준 연결</a:t>
            </a: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- </a:t>
            </a:r>
            <a:r>
              <a:rPr lang="ko-KR" altLang="en-US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근접한 심벌끼리 접합 </a:t>
            </a: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(Valve – Flange, Valve – Spectacle, Spectacle – Flange </a:t>
            </a:r>
            <a:r>
              <a:rPr lang="ko-KR" altLang="en-US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등</a:t>
            </a: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b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- </a:t>
            </a:r>
            <a:r>
              <a:rPr lang="ko-KR" altLang="en-US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근접한 심벌 사이 짧은 라인은 인식이 </a:t>
            </a:r>
            <a:r>
              <a:rPr lang="ko-KR" altLang="en-US" b="0" kern="0" spc="-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안 </a:t>
            </a:r>
            <a:r>
              <a:rPr lang="ko-KR" altLang="en-US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되었으면 자동 추가</a:t>
            </a:r>
            <a:r>
              <a:rPr lang="en-US" altLang="ko-KR" b="0" kern="0" spc="-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b="0" kern="0" spc="-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- </a:t>
            </a:r>
            <a:r>
              <a:rPr lang="en-US" altLang="ko-KR" b="0" kern="0" spc="-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Drain/Vent </a:t>
            </a:r>
            <a:r>
              <a:rPr lang="ko-KR" altLang="en-US" b="0" kern="0" spc="-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에서 </a:t>
            </a:r>
            <a:r>
              <a:rPr lang="ko-KR" altLang="en-US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미인식 라인 생성</a:t>
            </a: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b) </a:t>
            </a:r>
            <a:r>
              <a:rPr lang="ko-KR" altLang="en-US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誤인식된 부분 수정 </a:t>
            </a: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b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- Diagonal</a:t>
            </a:r>
            <a:r>
              <a:rPr lang="ko-KR" altLang="en-US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Piperun Line </a:t>
            </a:r>
            <a:r>
              <a:rPr lang="ko-KR" altLang="en-US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인식 금지 기능 </a:t>
            </a: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(EQ</a:t>
            </a:r>
            <a:r>
              <a:rPr lang="ko-KR" altLang="en-US" b="0" kern="0" spc="-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Body</a:t>
            </a:r>
            <a:r>
              <a:rPr lang="ko-KR" altLang="en-US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와 오류</a:t>
            </a: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b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- </a:t>
            </a:r>
            <a:r>
              <a:rPr lang="ko-KR" altLang="en-US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라인끼리</a:t>
            </a:r>
            <a:r>
              <a:rPr lang="en-US" altLang="ko-KR" b="0" kern="0" spc="-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또는 심벌과 연결점이 없는 라인은 인식 되어도 삭제</a:t>
            </a: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endParaRPr lang="en-US" altLang="ko-KR" b="0" kern="0" spc="-50" smtClean="0">
              <a:ln>
                <a:solidFill>
                  <a:srgbClr val="4F81BD">
                    <a:alpha val="0"/>
                  </a:srgbClr>
                </a:solidFill>
              </a:ln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l" fontAlgn="auto" latinLnBrk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Font typeface="+mj-lt"/>
              <a:buAutoNum type="arabicPeriod"/>
              <a:tabLst>
                <a:tab pos="127000" algn="l"/>
              </a:tabLst>
            </a:pPr>
            <a:r>
              <a:rPr lang="ko-KR" altLang="en-US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추가할 기능 </a:t>
            </a: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CASE</a:t>
            </a:r>
            <a:r>
              <a:rPr lang="ko-KR" altLang="en-US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별 인식 안 된 부분을 보정하기 위한 </a:t>
            </a: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Logic </a:t>
            </a:r>
            <a:r>
              <a:rPr lang="ko-KR" altLang="en-US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수립 필요</a:t>
            </a:r>
            <a:endParaRPr lang="en-US" altLang="ko-KR" b="0" kern="0" spc="-50">
              <a:ln>
                <a:solidFill>
                  <a:srgbClr val="4F81BD">
                    <a:alpha val="0"/>
                  </a:srgbClr>
                </a:solidFill>
              </a:ln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1179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직사각형 260"/>
          <p:cNvSpPr/>
          <p:nvPr/>
        </p:nvSpPr>
        <p:spPr>
          <a:xfrm>
            <a:off x="157185" y="192789"/>
            <a:ext cx="9321793" cy="539221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algn="l"/>
            <a:r>
              <a:rPr lang="en-US" altLang="ko-KR" sz="2800" b="0" spc="-100" smtClean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  <a:sym typeface="Wingdings" pitchFamily="2" charset="2"/>
              </a:rPr>
              <a:t>ARS Module 3 </a:t>
            </a:r>
            <a:r>
              <a:rPr lang="ko-KR" altLang="en-US" sz="2800" b="0" spc="-100" smtClean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  <a:sym typeface="Wingdings" pitchFamily="2" charset="2"/>
              </a:rPr>
              <a:t>추가 개발</a:t>
            </a:r>
            <a:endParaRPr lang="en-US" altLang="ko-KR" sz="2800" b="0" spc="-100" dirty="0" smtClean="0">
              <a:solidFill>
                <a:srgbClr val="FFFFFF"/>
              </a:solidFill>
              <a:latin typeface="HY견고딕" pitchFamily="18" charset="-127"/>
              <a:ea typeface="HY견고딕" pitchFamily="18" charset="-127"/>
              <a:sym typeface="Wingdings" pitchFamily="2" charset="2"/>
            </a:endParaRPr>
          </a:p>
        </p:txBody>
      </p:sp>
      <p:sp>
        <p:nvSpPr>
          <p:cNvPr id="262" name="Rectangle 6"/>
          <p:cNvSpPr>
            <a:spLocks noChangeArrowheads="1"/>
          </p:cNvSpPr>
          <p:nvPr/>
        </p:nvSpPr>
        <p:spPr bwMode="auto">
          <a:xfrm>
            <a:off x="434532" y="1149145"/>
            <a:ext cx="8940580" cy="11047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182563" indent="-182563" algn="l" fontAlgn="auto" latinLnBrk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§"/>
              <a:tabLst>
                <a:tab pos="127000" algn="l"/>
              </a:tabLst>
            </a:pPr>
            <a:r>
              <a:rPr lang="en-US" altLang="ko-KR" sz="1800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Simplified PSN </a:t>
            </a:r>
            <a:r>
              <a:rPr lang="ko-KR" altLang="en-US" sz="1800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형태 정보로 모델링 구현 기능</a:t>
            </a:r>
            <a:endParaRPr lang="en-US" altLang="ko-KR" sz="1800" b="0" kern="0" spc="-50" smtClean="0">
              <a:ln>
                <a:solidFill>
                  <a:srgbClr val="4F81BD">
                    <a:alpha val="0"/>
                  </a:srgbClr>
                </a:solidFill>
              </a:ln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l" fontAlgn="auto" latinLnBrk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AutoNum type="arabicPeriod"/>
              <a:tabLst>
                <a:tab pos="127000" algn="l"/>
              </a:tabLst>
            </a:pP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Simplified PSN</a:t>
            </a:r>
            <a:r>
              <a:rPr lang="ko-KR" altLang="en-US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 포함되는 정보는 아래 참고</a:t>
            </a:r>
            <a:endParaRPr lang="en-US" altLang="ko-KR" b="0" kern="0" spc="-50" smtClean="0">
              <a:ln>
                <a:solidFill>
                  <a:srgbClr val="4F81BD">
                    <a:alpha val="0"/>
                  </a:srgbClr>
                </a:solidFill>
              </a:ln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901" y="1925017"/>
            <a:ext cx="9098612" cy="1762125"/>
          </a:xfrm>
          <a:prstGeom prst="rect">
            <a:avLst/>
          </a:prstGeom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510901" y="4500274"/>
            <a:ext cx="7096799" cy="37987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l" fontAlgn="auto" latinLnBrk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tabLst>
                <a:tab pos="127000" algn="l"/>
              </a:tabLst>
            </a:pPr>
            <a:r>
              <a:rPr lang="ko-KR" altLang="en-US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위 간소화된 </a:t>
            </a: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DATA </a:t>
            </a:r>
            <a:r>
              <a:rPr lang="ko-KR" altLang="en-US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기준으로도 </a:t>
            </a: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Modeling</a:t>
            </a:r>
            <a:r>
              <a:rPr lang="ko-KR" altLang="en-US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 가능하도록 기능 개선</a:t>
            </a: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개발 </a:t>
            </a: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(ARS Module 3)</a:t>
            </a:r>
            <a:endParaRPr lang="en-US" altLang="ko-KR" b="0" kern="0" spc="-50">
              <a:ln>
                <a:solidFill>
                  <a:srgbClr val="4F81BD">
                    <a:alpha val="0"/>
                  </a:srgbClr>
                </a:solidFill>
              </a:ln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4698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10" descr="C:\Users\captt\Desktop\Samsung Engineering\업체송부용 CI\01 국문 CI\삼성엔지니어링 CI_국문1_사명우측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1" y="6459538"/>
            <a:ext cx="2125663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0" descr="C:\Users\captt\Desktop\Samsung Engineering\업체송부용 CI\01 국문 CI\삼성엔지니어링 CI_국문1_사명우측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6" y="6462714"/>
            <a:ext cx="1882775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5pPr>
            <a:lvl6pPr marL="2514600" indent="-228600" defTabSz="4572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6pPr>
            <a:lvl7pPr marL="2971800" indent="-228600" defTabSz="4572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7pPr>
            <a:lvl8pPr marL="3429000" indent="-228600" defTabSz="4572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8pPr>
            <a:lvl9pPr marL="3886200" indent="-228600" defTabSz="4572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9pPr>
          </a:lstStyle>
          <a:p>
            <a:pPr defTabSz="457200" eaLnBrk="1" hangingPunct="1"/>
            <a:fld id="{540E4EAB-E227-4909-AA2E-3380784E3AAE}" type="slidenum">
              <a:rPr kumimoji="0" lang="en-US" altLang="ko-KR" sz="1200" b="0" smtClean="0">
                <a:solidFill>
                  <a:srgbClr val="898989"/>
                </a:solidFill>
                <a:ea typeface="MS PGothic" pitchFamily="34" charset="-128"/>
              </a:rPr>
              <a:pPr defTabSz="457200" eaLnBrk="1" hangingPunct="1"/>
              <a:t>13</a:t>
            </a:fld>
            <a:endParaRPr kumimoji="0" lang="en-US" altLang="ko-KR" sz="1200" b="0">
              <a:solidFill>
                <a:srgbClr val="898989"/>
              </a:solidFill>
              <a:ea typeface="MS PGothic" pitchFamily="34" charset="-128"/>
            </a:endParaRP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733425" y="252118"/>
            <a:ext cx="75247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l" defTabSz="457200" eaLnBrk="1" hangingPunct="1">
              <a:spcBef>
                <a:spcPct val="0"/>
              </a:spcBef>
              <a:buNone/>
            </a:pPr>
            <a:r>
              <a:rPr lang="en-US" altLang="ko-KR" sz="1600" dirty="0">
                <a:solidFill>
                  <a:srgbClr val="C0504D">
                    <a:lumMod val="60000"/>
                    <a:lumOff val="40000"/>
                  </a:srgbClr>
                </a:solidFill>
                <a:latin typeface="Arial" charset="0"/>
                <a:cs typeface="Arial" charset="0"/>
              </a:rPr>
              <a:t>AutoRouting SPPID System</a:t>
            </a: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733426" y="833070"/>
            <a:ext cx="2765679" cy="32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l" defTabSz="457200" eaLnBrk="1" hangingPunct="1">
              <a:lnSpc>
                <a:spcPts val="2500"/>
              </a:lnSpc>
              <a:spcBef>
                <a:spcPct val="0"/>
              </a:spcBef>
              <a:buNone/>
            </a:pPr>
            <a:r>
              <a:rPr lang="en-US" altLang="ko-KR" sz="1600" dirty="0">
                <a:solidFill>
                  <a:prstClr val="black"/>
                </a:solidFill>
                <a:latin typeface="Arial" charset="0"/>
                <a:cs typeface="Arial" charset="0"/>
              </a:rPr>
              <a:t>General Terminology: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135760" y="1223387"/>
          <a:ext cx="7730873" cy="5076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0153">
                  <a:extLst>
                    <a:ext uri="{9D8B030D-6E8A-4147-A177-3AD203B41FA5}">
                      <a16:colId xmlns:a16="http://schemas.microsoft.com/office/drawing/2014/main" val="2017671721"/>
                    </a:ext>
                  </a:extLst>
                </a:gridCol>
                <a:gridCol w="5760720">
                  <a:extLst>
                    <a:ext uri="{9D8B030D-6E8A-4147-A177-3AD203B41FA5}">
                      <a16:colId xmlns:a16="http://schemas.microsoft.com/office/drawing/2014/main" val="4102597203"/>
                    </a:ext>
                  </a:extLst>
                </a:gridCol>
              </a:tblGrid>
              <a:tr h="47495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Terminology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385139"/>
                  </a:ext>
                </a:extLst>
              </a:tr>
              <a:tr h="62901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Pipe System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Classification</a:t>
                      </a:r>
                      <a:r>
                        <a:rPr lang="en-US" sz="1600" baseline="0" dirty="0" smtClean="0"/>
                        <a:t> based on Fluid Code and Materials Class (FC-PMC)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1693376"/>
                  </a:ext>
                </a:extLst>
              </a:tr>
              <a:tr h="62901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Pipe Line/Run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Classification based on “Pipe System” + Sequence Number (FC-PMC-SN)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3752257"/>
                  </a:ext>
                </a:extLst>
              </a:tr>
              <a:tr h="78077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Topology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Layout</a:t>
                      </a:r>
                      <a:r>
                        <a:rPr lang="en-US" sz="1600" baseline="0" dirty="0" smtClean="0"/>
                        <a:t> detail of a Pipe Line, describing its Structure i.e. Branches, From-To data,  components, etc.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95112"/>
                  </a:ext>
                </a:extLst>
              </a:tr>
              <a:tr h="61327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PSN</a:t>
                      </a:r>
                    </a:p>
                    <a:p>
                      <a:r>
                        <a:rPr lang="en-US" sz="1400" i="1" dirty="0" smtClean="0"/>
                        <a:t>“Pipe</a:t>
                      </a:r>
                      <a:r>
                        <a:rPr lang="en-US" sz="1400" i="1" baseline="0" dirty="0" smtClean="0"/>
                        <a:t> System Network”</a:t>
                      </a:r>
                      <a:endParaRPr lang="en-US" sz="1400" i="1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A collection of continuously connected Topologies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0507123"/>
                  </a:ext>
                </a:extLst>
              </a:tr>
              <a:tr h="65998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PSN Types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E2E, E2B/B2E, B2B,</a:t>
                      </a:r>
                      <a:r>
                        <a:rPr lang="en-US" sz="1600" baseline="0" dirty="0" smtClean="0"/>
                        <a:t> HDE, HDB, HD2 </a:t>
                      </a:r>
                      <a:r>
                        <a:rPr lang="en-US" sz="1800" i="1" baseline="0" dirty="0" smtClean="0">
                          <a:solidFill>
                            <a:srgbClr val="0070C0"/>
                          </a:solidFill>
                        </a:rPr>
                        <a:t>*</a:t>
                      </a:r>
                      <a:r>
                        <a:rPr lang="en-US" sz="1000" i="1" baseline="0" dirty="0" smtClean="0">
                          <a:solidFill>
                            <a:srgbClr val="0070C0"/>
                          </a:solidFill>
                        </a:rPr>
                        <a:t> Details in slides</a:t>
                      </a:r>
                      <a:endParaRPr lang="en-US" sz="1000" i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1573446"/>
                  </a:ext>
                </a:extLst>
              </a:tr>
              <a:tr h="65998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Path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</a:rPr>
                        <a:t> Item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Item/component</a:t>
                      </a:r>
                      <a:r>
                        <a:rPr lang="en-US" sz="1600" baseline="0" dirty="0" smtClean="0"/>
                        <a:t> placed along the Pipe Line or at its ends.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6017947"/>
                  </a:ext>
                </a:extLst>
              </a:tr>
              <a:tr h="62901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From / To,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endParaRPr lang="en-US" sz="1600" dirty="0" smtClean="0">
                        <a:solidFill>
                          <a:srgbClr val="0000FF"/>
                        </a:solidFill>
                      </a:endParaRPr>
                    </a:p>
                    <a:p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Head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</a:rPr>
                        <a:t> / Tail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Item Tag</a:t>
                      </a:r>
                      <a:r>
                        <a:rPr lang="en-US" sz="1600" baseline="0" dirty="0" smtClean="0"/>
                        <a:t> of component connected to the Start or End of a Pipe Line, Topology or a PSN.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6057477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008651" y="116742"/>
            <a:ext cx="1501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/>
              <a:t>APPENDIX-I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284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10" descr="C:\Users\captt\Desktop\Samsung Engineering\업체송부용 CI\01 국문 CI\삼성엔지니어링 CI_국문1_사명우측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1" y="6459538"/>
            <a:ext cx="2125663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0" descr="C:\Users\captt\Desktop\Samsung Engineering\업체송부용 CI\01 국문 CI\삼성엔지니어링 CI_국문1_사명우측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6" y="6462714"/>
            <a:ext cx="1882775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5pPr>
            <a:lvl6pPr marL="2514600" indent="-228600" defTabSz="4572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6pPr>
            <a:lvl7pPr marL="2971800" indent="-228600" defTabSz="4572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7pPr>
            <a:lvl8pPr marL="3429000" indent="-228600" defTabSz="4572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8pPr>
            <a:lvl9pPr marL="3886200" indent="-228600" defTabSz="4572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9pPr>
          </a:lstStyle>
          <a:p>
            <a:pPr defTabSz="457200" eaLnBrk="1" hangingPunct="1"/>
            <a:fld id="{540E4EAB-E227-4909-AA2E-3380784E3AAE}" type="slidenum">
              <a:rPr kumimoji="0" lang="en-US" altLang="ko-KR" sz="1200" b="0">
                <a:solidFill>
                  <a:srgbClr val="898989"/>
                </a:solidFill>
                <a:ea typeface="MS PGothic" pitchFamily="34" charset="-128"/>
              </a:rPr>
              <a:pPr defTabSz="457200" eaLnBrk="1" hangingPunct="1"/>
              <a:t>14</a:t>
            </a:fld>
            <a:endParaRPr kumimoji="0" lang="en-US" altLang="ko-KR" sz="1200" b="0">
              <a:solidFill>
                <a:srgbClr val="898989"/>
              </a:solidFill>
              <a:ea typeface="MS PGothic" pitchFamily="34" charset="-128"/>
            </a:endParaRP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733425" y="252118"/>
            <a:ext cx="75247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l" defTabSz="457200" eaLnBrk="1" hangingPunct="1">
              <a:spcBef>
                <a:spcPct val="0"/>
              </a:spcBef>
              <a:buNone/>
            </a:pPr>
            <a:r>
              <a:rPr lang="en-US" altLang="ko-KR" sz="1600" dirty="0">
                <a:solidFill>
                  <a:srgbClr val="C0504D">
                    <a:lumMod val="60000"/>
                    <a:lumOff val="40000"/>
                  </a:srgbClr>
                </a:solidFill>
                <a:latin typeface="Arial" charset="0"/>
                <a:cs typeface="Arial" charset="0"/>
              </a:rPr>
              <a:t>AutoRouting SPPID System</a:t>
            </a: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733426" y="829302"/>
            <a:ext cx="2582799" cy="32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l" defTabSz="457200" eaLnBrk="1" hangingPunct="1">
              <a:lnSpc>
                <a:spcPts val="2500"/>
              </a:lnSpc>
              <a:spcBef>
                <a:spcPct val="0"/>
              </a:spcBef>
              <a:buNone/>
            </a:pPr>
            <a:r>
              <a:rPr lang="en-US" altLang="ko-KR" sz="1600" dirty="0">
                <a:solidFill>
                  <a:prstClr val="black"/>
                </a:solidFill>
                <a:latin typeface="Arial" charset="0"/>
                <a:cs typeface="Arial" charset="0"/>
              </a:rPr>
              <a:t>Pipe System: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219233" y="1566508"/>
            <a:ext cx="4804823" cy="3819738"/>
            <a:chOff x="838232" y="1566508"/>
            <a:chExt cx="4804823" cy="381973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1980" y="1566508"/>
              <a:ext cx="4791075" cy="367665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838232" y="1826206"/>
              <a:ext cx="895922" cy="3560040"/>
            </a:xfrm>
            <a:prstGeom prst="rect">
              <a:avLst/>
            </a:prstGeom>
            <a:noFill/>
            <a:ln w="285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 latinLnBrk="1"/>
              <a:endParaRPr kumimoji="1" lang="en-US" sz="2400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288633" y="1779539"/>
              <a:ext cx="466345" cy="3560040"/>
            </a:xfrm>
            <a:prstGeom prst="rect">
              <a:avLst/>
            </a:prstGeom>
            <a:noFill/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 latinLnBrk="1"/>
              <a:endParaRPr kumimoji="1" lang="en-US" sz="2400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023361" y="1778116"/>
              <a:ext cx="877824" cy="3560040"/>
            </a:xfrm>
            <a:prstGeom prst="rect">
              <a:avLst/>
            </a:prstGeom>
            <a:noFill/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 latinLnBrk="1"/>
              <a:endParaRPr kumimoji="1" lang="en-US" sz="2400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Left Arrow 14"/>
            <p:cNvSpPr/>
            <p:nvPr/>
          </p:nvSpPr>
          <p:spPr>
            <a:xfrm>
              <a:off x="1816451" y="3332444"/>
              <a:ext cx="1399032" cy="682201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 latinLnBrk="1"/>
              <a:endParaRPr kumimoji="1" lang="en-US" sz="2400" b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493454" y="1144616"/>
            <a:ext cx="4572000" cy="32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 defTabSz="457200">
              <a:lnSpc>
                <a:spcPts val="2500"/>
              </a:lnSpc>
            </a:pPr>
            <a:r>
              <a:rPr lang="en-US" sz="1200" b="0" dirty="0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Classification based on Fluid Code and Materials Class (FC-PMC)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492590" y="2853947"/>
            <a:ext cx="2062161" cy="276999"/>
            <a:chOff x="2055814" y="5786702"/>
            <a:chExt cx="2062161" cy="276999"/>
          </a:xfrm>
        </p:grpSpPr>
        <p:sp>
          <p:nvSpPr>
            <p:cNvPr id="5" name="TextBox 4"/>
            <p:cNvSpPr txBox="1"/>
            <p:nvPr/>
          </p:nvSpPr>
          <p:spPr>
            <a:xfrm>
              <a:off x="2055814" y="5786702"/>
              <a:ext cx="6499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457200" latinLnBrk="1"/>
              <a:r>
                <a:rPr kumimoji="1" lang="en-US" sz="1200" b="0" dirty="0">
                  <a:solidFill>
                    <a:srgbClr val="7030A0"/>
                  </a:solidFill>
                  <a:latin typeface="Calibri" pitchFamily="34" charset="0"/>
                  <a:ea typeface="굴림" pitchFamily="50" charset="-127"/>
                </a:rPr>
                <a:t>FC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774284" y="5786702"/>
              <a:ext cx="13436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457200" latinLnBrk="1"/>
              <a:r>
                <a:rPr kumimoji="1" lang="en-US" sz="1200" b="0" dirty="0">
                  <a:solidFill>
                    <a:srgbClr val="7030A0"/>
                  </a:solidFill>
                  <a:latin typeface="Calibri" pitchFamily="34" charset="0"/>
                  <a:ea typeface="굴림" pitchFamily="50" charset="-127"/>
                </a:rPr>
                <a:t>Fluid Code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492590" y="3332445"/>
            <a:ext cx="2575211" cy="276999"/>
            <a:chOff x="2055814" y="5786702"/>
            <a:chExt cx="2575211" cy="276999"/>
          </a:xfrm>
        </p:grpSpPr>
        <p:sp>
          <p:nvSpPr>
            <p:cNvPr id="22" name="TextBox 21"/>
            <p:cNvSpPr txBox="1"/>
            <p:nvPr/>
          </p:nvSpPr>
          <p:spPr>
            <a:xfrm>
              <a:off x="2055814" y="5786702"/>
              <a:ext cx="6499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457200" latinLnBrk="1"/>
              <a:r>
                <a:rPr kumimoji="1" lang="en-US" sz="1200" b="0" dirty="0">
                  <a:solidFill>
                    <a:srgbClr val="7030A0"/>
                  </a:solidFill>
                  <a:latin typeface="Calibri" pitchFamily="34" charset="0"/>
                  <a:ea typeface="굴림" pitchFamily="50" charset="-127"/>
                </a:rPr>
                <a:t>PMC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774284" y="5786702"/>
              <a:ext cx="18567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457200" latinLnBrk="1"/>
              <a:r>
                <a:rPr kumimoji="1" lang="en-US" sz="1200" b="0" dirty="0">
                  <a:solidFill>
                    <a:srgbClr val="7030A0"/>
                  </a:solidFill>
                  <a:latin typeface="Calibri" pitchFamily="34" charset="0"/>
                  <a:ea typeface="굴림" pitchFamily="50" charset="-127"/>
                </a:rPr>
                <a:t>Piping Materials Class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8008651" y="116742"/>
            <a:ext cx="1501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/>
              <a:t>APPENDIX-I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549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10" descr="C:\Users\captt\Desktop\Samsung Engineering\업체송부용 CI\01 국문 CI\삼성엔지니어링 CI_국문1_사명우측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1" y="6459538"/>
            <a:ext cx="2125663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0" descr="C:\Users\captt\Desktop\Samsung Engineering\업체송부용 CI\01 국문 CI\삼성엔지니어링 CI_국문1_사명우측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6" y="6462714"/>
            <a:ext cx="1882775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5pPr>
            <a:lvl6pPr marL="2514600" indent="-228600" defTabSz="4572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6pPr>
            <a:lvl7pPr marL="2971800" indent="-228600" defTabSz="4572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7pPr>
            <a:lvl8pPr marL="3429000" indent="-228600" defTabSz="4572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8pPr>
            <a:lvl9pPr marL="3886200" indent="-228600" defTabSz="4572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9pPr>
          </a:lstStyle>
          <a:p>
            <a:pPr defTabSz="457200" eaLnBrk="1" hangingPunct="1"/>
            <a:fld id="{540E4EAB-E227-4909-AA2E-3380784E3AAE}" type="slidenum">
              <a:rPr kumimoji="0" lang="en-US" altLang="ko-KR" sz="1200" b="0">
                <a:solidFill>
                  <a:srgbClr val="898989"/>
                </a:solidFill>
                <a:ea typeface="MS PGothic" pitchFamily="34" charset="-128"/>
              </a:rPr>
              <a:pPr defTabSz="457200" eaLnBrk="1" hangingPunct="1"/>
              <a:t>15</a:t>
            </a:fld>
            <a:endParaRPr kumimoji="0" lang="en-US" altLang="ko-KR" sz="1200" b="0">
              <a:solidFill>
                <a:srgbClr val="898989"/>
              </a:solidFill>
              <a:ea typeface="MS PGothic" pitchFamily="34" charset="-128"/>
            </a:endParaRP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733425" y="252118"/>
            <a:ext cx="75247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l" defTabSz="457200" eaLnBrk="1" hangingPunct="1">
              <a:spcBef>
                <a:spcPct val="0"/>
              </a:spcBef>
              <a:buNone/>
            </a:pPr>
            <a:r>
              <a:rPr lang="en-US" altLang="ko-KR" sz="1600" dirty="0">
                <a:solidFill>
                  <a:srgbClr val="C0504D">
                    <a:lumMod val="60000"/>
                    <a:lumOff val="40000"/>
                  </a:srgbClr>
                </a:solidFill>
                <a:latin typeface="Arial" charset="0"/>
                <a:cs typeface="Arial" charset="0"/>
              </a:rPr>
              <a:t>AutoRouting SPPID System</a:t>
            </a: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733426" y="836981"/>
            <a:ext cx="2582799" cy="32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l" defTabSz="457200" eaLnBrk="1" hangingPunct="1">
              <a:lnSpc>
                <a:spcPts val="2500"/>
              </a:lnSpc>
              <a:spcBef>
                <a:spcPct val="0"/>
              </a:spcBef>
              <a:buNone/>
            </a:pPr>
            <a:r>
              <a:rPr lang="en-US" altLang="ko-KR" sz="1600" dirty="0">
                <a:solidFill>
                  <a:prstClr val="black"/>
                </a:solidFill>
                <a:latin typeface="Arial" charset="0"/>
                <a:cs typeface="Arial" charset="0"/>
              </a:rPr>
              <a:t>Pipe Line/Run: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295401" y="1740975"/>
            <a:ext cx="4524375" cy="3299978"/>
            <a:chOff x="2130552" y="1740975"/>
            <a:chExt cx="4524375" cy="329997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30552" y="1740975"/>
              <a:ext cx="4524375" cy="320040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3054191" y="1931838"/>
              <a:ext cx="804577" cy="3109115"/>
            </a:xfrm>
            <a:prstGeom prst="rect">
              <a:avLst/>
            </a:prstGeom>
            <a:noFill/>
            <a:ln w="285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 latinLnBrk="1"/>
              <a:endParaRPr kumimoji="1" lang="en-US" sz="2400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206239" y="1931838"/>
              <a:ext cx="466345" cy="3109115"/>
            </a:xfrm>
            <a:prstGeom prst="rect">
              <a:avLst/>
            </a:prstGeom>
            <a:noFill/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 latinLnBrk="1"/>
              <a:endParaRPr kumimoji="1" lang="en-US" sz="2400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846415" y="1931838"/>
              <a:ext cx="511969" cy="3109115"/>
            </a:xfrm>
            <a:prstGeom prst="rect">
              <a:avLst/>
            </a:prstGeom>
            <a:noFill/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 latinLnBrk="1"/>
              <a:endParaRPr kumimoji="1" lang="en-US" sz="2400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538311" y="1931838"/>
              <a:ext cx="511969" cy="3109115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 latinLnBrk="1"/>
              <a:endParaRPr kumimoji="1" lang="en-US" sz="2400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" name="Left Arrow 4"/>
            <p:cNvSpPr/>
            <p:nvPr/>
          </p:nvSpPr>
          <p:spPr>
            <a:xfrm>
              <a:off x="3858768" y="2994560"/>
              <a:ext cx="347471" cy="420624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 latinLnBrk="1"/>
              <a:endParaRPr kumimoji="1" lang="en-US" sz="2400" b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2376901" y="1209282"/>
            <a:ext cx="4839081" cy="32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 defTabSz="457200">
              <a:lnSpc>
                <a:spcPts val="2500"/>
              </a:lnSpc>
            </a:pPr>
            <a:r>
              <a:rPr lang="en-US" sz="1200" b="0" dirty="0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Classification based on “Pipe System” + Sequence Number (‘PS’-SN)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492590" y="2102622"/>
            <a:ext cx="2062161" cy="276999"/>
            <a:chOff x="2055814" y="5786702"/>
            <a:chExt cx="2062161" cy="276999"/>
          </a:xfrm>
        </p:grpSpPr>
        <p:sp>
          <p:nvSpPr>
            <p:cNvPr id="18" name="TextBox 17"/>
            <p:cNvSpPr txBox="1"/>
            <p:nvPr/>
          </p:nvSpPr>
          <p:spPr>
            <a:xfrm>
              <a:off x="2055814" y="5786702"/>
              <a:ext cx="6499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457200" latinLnBrk="1"/>
              <a:r>
                <a:rPr kumimoji="1" lang="en-US" sz="1200" b="0" dirty="0">
                  <a:solidFill>
                    <a:srgbClr val="7030A0"/>
                  </a:solidFill>
                  <a:latin typeface="Calibri" pitchFamily="34" charset="0"/>
                  <a:ea typeface="굴림" pitchFamily="50" charset="-127"/>
                </a:rPr>
                <a:t>FC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774284" y="5786702"/>
              <a:ext cx="13436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457200" latinLnBrk="1"/>
              <a:r>
                <a:rPr kumimoji="1" lang="en-US" sz="1200" b="0" dirty="0">
                  <a:solidFill>
                    <a:srgbClr val="7030A0"/>
                  </a:solidFill>
                  <a:latin typeface="Calibri" pitchFamily="34" charset="0"/>
                  <a:ea typeface="굴림" pitchFamily="50" charset="-127"/>
                </a:rPr>
                <a:t>Fluid Code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492590" y="2581120"/>
            <a:ext cx="2575211" cy="276999"/>
            <a:chOff x="2055814" y="5786702"/>
            <a:chExt cx="2575211" cy="276999"/>
          </a:xfrm>
        </p:grpSpPr>
        <p:sp>
          <p:nvSpPr>
            <p:cNvPr id="21" name="TextBox 20"/>
            <p:cNvSpPr txBox="1"/>
            <p:nvPr/>
          </p:nvSpPr>
          <p:spPr>
            <a:xfrm>
              <a:off x="2055814" y="5786702"/>
              <a:ext cx="6499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457200" latinLnBrk="1"/>
              <a:r>
                <a:rPr kumimoji="1" lang="en-US" sz="1200" b="0" dirty="0">
                  <a:solidFill>
                    <a:srgbClr val="7030A0"/>
                  </a:solidFill>
                  <a:latin typeface="Calibri" pitchFamily="34" charset="0"/>
                  <a:ea typeface="굴림" pitchFamily="50" charset="-127"/>
                </a:rPr>
                <a:t>PMC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774284" y="5786702"/>
              <a:ext cx="18567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457200" latinLnBrk="1"/>
              <a:r>
                <a:rPr kumimoji="1" lang="en-US" sz="1200" b="0" dirty="0">
                  <a:solidFill>
                    <a:srgbClr val="7030A0"/>
                  </a:solidFill>
                  <a:latin typeface="Calibri" pitchFamily="34" charset="0"/>
                  <a:ea typeface="굴림" pitchFamily="50" charset="-127"/>
                </a:rPr>
                <a:t>Piping Materials Class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492590" y="3010519"/>
            <a:ext cx="2575211" cy="276999"/>
            <a:chOff x="2055814" y="5786702"/>
            <a:chExt cx="2575211" cy="276999"/>
          </a:xfrm>
        </p:grpSpPr>
        <p:sp>
          <p:nvSpPr>
            <p:cNvPr id="24" name="TextBox 23"/>
            <p:cNvSpPr txBox="1"/>
            <p:nvPr/>
          </p:nvSpPr>
          <p:spPr>
            <a:xfrm>
              <a:off x="2055814" y="5786702"/>
              <a:ext cx="6499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457200" latinLnBrk="1"/>
              <a:r>
                <a:rPr kumimoji="1" lang="en-US" sz="1200" b="0" dirty="0">
                  <a:solidFill>
                    <a:srgbClr val="7030A0"/>
                  </a:solidFill>
                  <a:latin typeface="Calibri" pitchFamily="34" charset="0"/>
                  <a:ea typeface="굴림" pitchFamily="50" charset="-127"/>
                </a:rPr>
                <a:t>SN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774284" y="5786702"/>
              <a:ext cx="18567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457200" latinLnBrk="1"/>
              <a:r>
                <a:rPr kumimoji="1" lang="en-US" sz="1200" b="0" dirty="0">
                  <a:solidFill>
                    <a:srgbClr val="7030A0"/>
                  </a:solidFill>
                  <a:latin typeface="Calibri" pitchFamily="34" charset="0"/>
                  <a:ea typeface="굴림" pitchFamily="50" charset="-127"/>
                </a:rPr>
                <a:t>Tag Sequence Number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492590" y="3486396"/>
            <a:ext cx="2575211" cy="276999"/>
            <a:chOff x="2055814" y="5786702"/>
            <a:chExt cx="2575211" cy="276999"/>
          </a:xfrm>
        </p:grpSpPr>
        <p:sp>
          <p:nvSpPr>
            <p:cNvPr id="27" name="TextBox 26"/>
            <p:cNvSpPr txBox="1"/>
            <p:nvPr/>
          </p:nvSpPr>
          <p:spPr>
            <a:xfrm>
              <a:off x="2055814" y="5786702"/>
              <a:ext cx="6499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457200" latinLnBrk="1"/>
              <a:r>
                <a:rPr kumimoji="1" lang="en-US" sz="1200" b="0" dirty="0">
                  <a:solidFill>
                    <a:srgbClr val="7030A0"/>
                  </a:solidFill>
                  <a:latin typeface="Calibri" pitchFamily="34" charset="0"/>
                  <a:ea typeface="굴림" pitchFamily="50" charset="-127"/>
                </a:rPr>
                <a:t>NPD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774284" y="5786702"/>
              <a:ext cx="18567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457200" latinLnBrk="1"/>
              <a:r>
                <a:rPr kumimoji="1" lang="en-US" sz="1200" b="0" dirty="0">
                  <a:solidFill>
                    <a:srgbClr val="7030A0"/>
                  </a:solidFill>
                  <a:latin typeface="Calibri" pitchFamily="34" charset="0"/>
                  <a:ea typeface="굴림" pitchFamily="50" charset="-127"/>
                </a:rPr>
                <a:t>Nominal Diameter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510369" y="3959392"/>
            <a:ext cx="2575211" cy="276999"/>
            <a:chOff x="2055814" y="5786702"/>
            <a:chExt cx="2575211" cy="276999"/>
          </a:xfrm>
        </p:grpSpPr>
        <p:sp>
          <p:nvSpPr>
            <p:cNvPr id="30" name="TextBox 29"/>
            <p:cNvSpPr txBox="1"/>
            <p:nvPr/>
          </p:nvSpPr>
          <p:spPr>
            <a:xfrm>
              <a:off x="2055814" y="5786702"/>
              <a:ext cx="6499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457200" latinLnBrk="1"/>
              <a:r>
                <a:rPr kumimoji="1" lang="en-US" sz="1200" b="0" dirty="0">
                  <a:solidFill>
                    <a:srgbClr val="7030A0"/>
                  </a:solidFill>
                  <a:latin typeface="Calibri" pitchFamily="34" charset="0"/>
                  <a:ea typeface="굴림" pitchFamily="50" charset="-127"/>
                </a:rPr>
                <a:t>IN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774284" y="5786702"/>
              <a:ext cx="18567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457200" latinLnBrk="1"/>
              <a:r>
                <a:rPr kumimoji="1" lang="en-US" sz="1200" b="0" dirty="0">
                  <a:solidFill>
                    <a:srgbClr val="7030A0"/>
                  </a:solidFill>
                  <a:latin typeface="Calibri" pitchFamily="34" charset="0"/>
                  <a:ea typeface="굴림" pitchFamily="50" charset="-127"/>
                </a:rPr>
                <a:t>Insulation Purpose / Req.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8008651" y="116742"/>
            <a:ext cx="1501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/>
              <a:t>APPENDIX-I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62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10" descr="C:\Users\captt\Desktop\Samsung Engineering\업체송부용 CI\01 국문 CI\삼성엔지니어링 CI_국문1_사명우측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1" y="6459538"/>
            <a:ext cx="2125663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0" descr="C:\Users\captt\Desktop\Samsung Engineering\업체송부용 CI\01 국문 CI\삼성엔지니어링 CI_국문1_사명우측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6" y="6462714"/>
            <a:ext cx="1882775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5pPr>
            <a:lvl6pPr marL="2514600" indent="-228600" defTabSz="4572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6pPr>
            <a:lvl7pPr marL="2971800" indent="-228600" defTabSz="4572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7pPr>
            <a:lvl8pPr marL="3429000" indent="-228600" defTabSz="4572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8pPr>
            <a:lvl9pPr marL="3886200" indent="-228600" defTabSz="4572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9pPr>
          </a:lstStyle>
          <a:p>
            <a:pPr defTabSz="457200" eaLnBrk="1" hangingPunct="1"/>
            <a:fld id="{540E4EAB-E227-4909-AA2E-3380784E3AAE}" type="slidenum">
              <a:rPr kumimoji="0" lang="en-US" altLang="ko-KR" sz="1200" b="0">
                <a:solidFill>
                  <a:srgbClr val="898989"/>
                </a:solidFill>
                <a:ea typeface="MS PGothic" pitchFamily="34" charset="-128"/>
              </a:rPr>
              <a:pPr defTabSz="457200" eaLnBrk="1" hangingPunct="1"/>
              <a:t>16</a:t>
            </a:fld>
            <a:endParaRPr kumimoji="0" lang="en-US" altLang="ko-KR" sz="1200" b="0">
              <a:solidFill>
                <a:srgbClr val="898989"/>
              </a:solidFill>
              <a:ea typeface="MS PGothic" pitchFamily="34" charset="-128"/>
            </a:endParaRP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733425" y="252118"/>
            <a:ext cx="75247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l" defTabSz="457200" eaLnBrk="1" hangingPunct="1">
              <a:spcBef>
                <a:spcPct val="0"/>
              </a:spcBef>
              <a:buNone/>
            </a:pPr>
            <a:r>
              <a:rPr lang="en-US" altLang="ko-KR" sz="1600" dirty="0">
                <a:solidFill>
                  <a:srgbClr val="C0504D">
                    <a:lumMod val="60000"/>
                    <a:lumOff val="40000"/>
                  </a:srgbClr>
                </a:solidFill>
                <a:latin typeface="Arial" charset="0"/>
                <a:cs typeface="Arial" charset="0"/>
              </a:rPr>
              <a:t>AutoRouting SPPID System</a:t>
            </a: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733426" y="884766"/>
            <a:ext cx="2582799" cy="32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l" defTabSz="457200" eaLnBrk="1" hangingPunct="1">
              <a:lnSpc>
                <a:spcPts val="2500"/>
              </a:lnSpc>
              <a:spcBef>
                <a:spcPct val="0"/>
              </a:spcBef>
              <a:buNone/>
            </a:pPr>
            <a:r>
              <a:rPr lang="en-US" altLang="ko-KR" sz="1600" dirty="0">
                <a:solidFill>
                  <a:prstClr val="black"/>
                </a:solidFill>
                <a:latin typeface="Arial" charset="0"/>
                <a:cs typeface="Arial" charset="0"/>
              </a:rPr>
              <a:t>Topology: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162175" y="1318366"/>
            <a:ext cx="5581650" cy="1200150"/>
            <a:chOff x="1781175" y="1557711"/>
            <a:chExt cx="5581650" cy="120015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81175" y="1557711"/>
              <a:ext cx="5581650" cy="120015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99116" y="2489423"/>
              <a:ext cx="409575" cy="171450"/>
            </a:xfrm>
            <a:prstGeom prst="rect">
              <a:avLst/>
            </a:prstGeom>
          </p:spPr>
        </p:pic>
      </p:grpSp>
      <p:sp>
        <p:nvSpPr>
          <p:cNvPr id="22" name="Rectangle 21"/>
          <p:cNvSpPr/>
          <p:nvPr/>
        </p:nvSpPr>
        <p:spPr>
          <a:xfrm>
            <a:off x="3949065" y="2008297"/>
            <a:ext cx="621411" cy="222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latinLnBrk="1"/>
            <a:endParaRPr kumimoji="1" lang="en-US" sz="2400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949064" y="1585124"/>
            <a:ext cx="621411" cy="2227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latinLnBrk="1"/>
            <a:endParaRPr kumimoji="1" lang="en-US" sz="2400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949063" y="1807899"/>
            <a:ext cx="621411" cy="222775"/>
          </a:xfrm>
          <a:prstGeom prst="rect">
            <a:avLst/>
          </a:prstGeom>
          <a:noFill/>
          <a:ln w="28575">
            <a:solidFill>
              <a:srgbClr val="009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latinLnBrk="1"/>
            <a:endParaRPr kumimoji="1" lang="en-US" sz="2400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949062" y="2205016"/>
            <a:ext cx="621411" cy="222775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latinLnBrk="1"/>
            <a:endParaRPr kumimoji="1" lang="en-US" sz="2400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910247" y="888870"/>
            <a:ext cx="6969633" cy="32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 defTabSz="457200">
              <a:lnSpc>
                <a:spcPts val="2500"/>
              </a:lnSpc>
            </a:pPr>
            <a:r>
              <a:rPr lang="en-US" sz="1200" b="0" dirty="0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Layout detail of a Pipe Line, describing its Structure i.e. Branches, From-To data,  components, etc.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825752" y="2770538"/>
            <a:ext cx="6254496" cy="3227428"/>
            <a:chOff x="1399032" y="2741291"/>
            <a:chExt cx="6254496" cy="322742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99032" y="2741291"/>
              <a:ext cx="6254496" cy="3227428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411415" y="5374619"/>
              <a:ext cx="4595625" cy="387291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28575">
              <a:solidFill>
                <a:srgbClr val="FF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 latinLnBrk="1"/>
              <a:endParaRPr kumimoji="1" lang="en-US" sz="2400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16200000">
              <a:off x="6029829" y="4407774"/>
              <a:ext cx="1431804" cy="501884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28575">
              <a:solidFill>
                <a:srgbClr val="FF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 latinLnBrk="1"/>
              <a:endParaRPr kumimoji="1" lang="en-US" sz="2400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 rot="16200000">
              <a:off x="4984016" y="4683787"/>
              <a:ext cx="1196796" cy="758955"/>
            </a:xfrm>
            <a:prstGeom prst="rect">
              <a:avLst/>
            </a:prstGeom>
            <a:solidFill>
              <a:srgbClr val="92D050">
                <a:alpha val="20000"/>
              </a:srgbClr>
            </a:solidFill>
            <a:ln w="28575">
              <a:solidFill>
                <a:srgbClr val="0099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 latinLnBrk="1"/>
              <a:endParaRPr kumimoji="1" lang="en-US" sz="2400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864209" y="4558612"/>
              <a:ext cx="734908" cy="479775"/>
            </a:xfrm>
            <a:prstGeom prst="rect">
              <a:avLst/>
            </a:prstGeom>
            <a:solidFill>
              <a:srgbClr val="FFC000">
                <a:alpha val="26000"/>
              </a:srgbClr>
            </a:solidFill>
            <a:ln w="28575">
              <a:solidFill>
                <a:srgbClr val="FFC000">
                  <a:alpha val="37000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 latinLnBrk="1"/>
              <a:endParaRPr kumimoji="1" lang="en-US" sz="2400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 rot="16200000">
              <a:off x="2300323" y="4180940"/>
              <a:ext cx="2438474" cy="460000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25000"/>
              </a:schemeClr>
            </a:solidFill>
            <a:ln w="28575">
              <a:solidFill>
                <a:schemeClr val="accent2">
                  <a:lumMod val="60000"/>
                  <a:lumOff val="40000"/>
                  <a:alpha val="43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 latinLnBrk="1"/>
              <a:endParaRPr kumimoji="1" lang="en-US" sz="2400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982135" y="4632140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457200" latinLnBrk="1"/>
              <a:r>
                <a:rPr kumimoji="1" lang="en-US" dirty="0">
                  <a:solidFill>
                    <a:srgbClr val="FFFF00"/>
                  </a:solidFill>
                  <a:latin typeface="Arial" panose="020B0604020202020204" pitchFamily="34" charset="0"/>
                  <a:ea typeface="굴림" pitchFamily="50" charset="-127"/>
                  <a:cs typeface="Arial" panose="020B0604020202020204" pitchFamily="34" charset="0"/>
                </a:rPr>
                <a:t>M0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778673" y="4505215"/>
              <a:ext cx="4138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457200" latinLnBrk="1"/>
              <a:r>
                <a:rPr kumimoji="1" lang="en-US" dirty="0">
                  <a:solidFill>
                    <a:srgbClr val="FFFF00"/>
                  </a:solidFill>
                  <a:latin typeface="Arial" panose="020B0604020202020204" pitchFamily="34" charset="0"/>
                  <a:ea typeface="굴림" pitchFamily="50" charset="-127"/>
                  <a:cs typeface="Arial" panose="020B0604020202020204" pitchFamily="34" charset="0"/>
                </a:rPr>
                <a:t>B1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665674" y="4313729"/>
              <a:ext cx="4138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457200" latinLnBrk="1"/>
              <a:r>
                <a:rPr kumimoji="1" lang="en-US" dirty="0">
                  <a:solidFill>
                    <a:srgbClr val="FFFF00"/>
                  </a:solidFill>
                  <a:latin typeface="Arial" panose="020B0604020202020204" pitchFamily="34" charset="0"/>
                  <a:ea typeface="굴림" pitchFamily="50" charset="-127"/>
                  <a:cs typeface="Arial" panose="020B0604020202020204" pitchFamily="34" charset="0"/>
                </a:rPr>
                <a:t>B2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731955" y="3084429"/>
              <a:ext cx="4138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457200" latinLnBrk="1"/>
              <a:r>
                <a:rPr kumimoji="1" lang="en-US" dirty="0">
                  <a:solidFill>
                    <a:srgbClr val="FFFF00"/>
                  </a:solidFill>
                  <a:latin typeface="Arial" panose="020B0604020202020204" pitchFamily="34" charset="0"/>
                  <a:ea typeface="굴림" pitchFamily="50" charset="-127"/>
                  <a:cs typeface="Arial" panose="020B0604020202020204" pitchFamily="34" charset="0"/>
                </a:rPr>
                <a:t>B3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856428" y="5657741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457200" latinLnBrk="1"/>
              <a:r>
                <a:rPr kumimoji="1" lang="en-US" dirty="0">
                  <a:solidFill>
                    <a:srgbClr val="FFFF00"/>
                  </a:solidFill>
                  <a:latin typeface="Arial" panose="020B0604020202020204" pitchFamily="34" charset="0"/>
                  <a:ea typeface="굴림" pitchFamily="50" charset="-127"/>
                  <a:cs typeface="Arial" panose="020B0604020202020204" pitchFamily="34" charset="0"/>
                </a:rPr>
                <a:t>M0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8008651" y="116742"/>
            <a:ext cx="1501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/>
              <a:t>APPENDIX-I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268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10" descr="C:\Users\captt\Desktop\Samsung Engineering\업체송부용 CI\01 국문 CI\삼성엔지니어링 CI_국문1_사명우측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1" y="6459538"/>
            <a:ext cx="2125663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0" descr="C:\Users\captt\Desktop\Samsung Engineering\업체송부용 CI\01 국문 CI\삼성엔지니어링 CI_국문1_사명우측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6" y="6462714"/>
            <a:ext cx="1882775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5pPr>
            <a:lvl6pPr marL="2514600" indent="-228600" defTabSz="4572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6pPr>
            <a:lvl7pPr marL="2971800" indent="-228600" defTabSz="4572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7pPr>
            <a:lvl8pPr marL="3429000" indent="-228600" defTabSz="4572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8pPr>
            <a:lvl9pPr marL="3886200" indent="-228600" defTabSz="4572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9pPr>
          </a:lstStyle>
          <a:p>
            <a:pPr defTabSz="457200" eaLnBrk="1" hangingPunct="1"/>
            <a:fld id="{540E4EAB-E227-4909-AA2E-3380784E3AAE}" type="slidenum">
              <a:rPr kumimoji="0" lang="en-US" altLang="ko-KR" sz="1200" b="0">
                <a:solidFill>
                  <a:srgbClr val="898989"/>
                </a:solidFill>
                <a:ea typeface="MS PGothic" pitchFamily="34" charset="-128"/>
              </a:rPr>
              <a:pPr defTabSz="457200" eaLnBrk="1" hangingPunct="1"/>
              <a:t>17</a:t>
            </a:fld>
            <a:endParaRPr kumimoji="0" lang="en-US" altLang="ko-KR" sz="1200" b="0">
              <a:solidFill>
                <a:srgbClr val="898989"/>
              </a:solidFill>
              <a:ea typeface="MS PGothic" pitchFamily="34" charset="-128"/>
            </a:endParaRP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733425" y="252118"/>
            <a:ext cx="75247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l" defTabSz="457200" eaLnBrk="1" hangingPunct="1">
              <a:spcBef>
                <a:spcPct val="0"/>
              </a:spcBef>
              <a:buNone/>
            </a:pPr>
            <a:r>
              <a:rPr lang="en-US" altLang="ko-KR" sz="1600" dirty="0">
                <a:solidFill>
                  <a:srgbClr val="C0504D">
                    <a:lumMod val="60000"/>
                    <a:lumOff val="40000"/>
                  </a:srgbClr>
                </a:solidFill>
                <a:latin typeface="Arial" charset="0"/>
                <a:cs typeface="Arial" charset="0"/>
              </a:rPr>
              <a:t>AutoRouting SPPID System</a:t>
            </a: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733426" y="826650"/>
            <a:ext cx="3606927" cy="32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l" defTabSz="457200" eaLnBrk="1" hangingPunct="1">
              <a:lnSpc>
                <a:spcPts val="2500"/>
              </a:lnSpc>
              <a:spcBef>
                <a:spcPct val="0"/>
              </a:spcBef>
              <a:buNone/>
            </a:pPr>
            <a:r>
              <a:rPr lang="en-US" altLang="ko-KR" sz="1600" dirty="0">
                <a:solidFill>
                  <a:prstClr val="black"/>
                </a:solidFill>
                <a:latin typeface="Arial" charset="0"/>
                <a:cs typeface="Arial" charset="0"/>
              </a:rPr>
              <a:t>Pipe System Network (PSN):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33426" y="1326579"/>
            <a:ext cx="7394067" cy="752399"/>
            <a:chOff x="936117" y="1469071"/>
            <a:chExt cx="6196203" cy="61709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6117" y="1469071"/>
              <a:ext cx="6196203" cy="607902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2697481" y="1690877"/>
              <a:ext cx="786384" cy="19707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 latinLnBrk="1"/>
              <a:endParaRPr kumimoji="1" lang="en-US" sz="2400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697480" y="1889085"/>
              <a:ext cx="786384" cy="197078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 latinLnBrk="1"/>
              <a:endParaRPr kumimoji="1" lang="en-US" sz="2400" b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3665895" y="815445"/>
            <a:ext cx="4461598" cy="32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 defTabSz="457200">
              <a:lnSpc>
                <a:spcPts val="2500"/>
              </a:lnSpc>
            </a:pPr>
            <a:r>
              <a:rPr lang="en-US" sz="1200" b="0" dirty="0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A collection of continuously connected Topologies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317118" y="2265014"/>
            <a:ext cx="6507099" cy="4091337"/>
            <a:chOff x="936117" y="2265013"/>
            <a:chExt cx="6507099" cy="4091337"/>
          </a:xfrm>
        </p:grpSpPr>
        <p:grpSp>
          <p:nvGrpSpPr>
            <p:cNvPr id="2" name="Group 1"/>
            <p:cNvGrpSpPr/>
            <p:nvPr/>
          </p:nvGrpSpPr>
          <p:grpSpPr>
            <a:xfrm>
              <a:off x="936117" y="2265013"/>
              <a:ext cx="6507099" cy="4091337"/>
              <a:chOff x="1181529" y="2265013"/>
              <a:chExt cx="5740479" cy="3628087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48765" y="2265013"/>
                <a:ext cx="5373243" cy="3628087"/>
              </a:xfrm>
              <a:prstGeom prst="rect">
                <a:avLst/>
              </a:prstGeom>
            </p:spPr>
          </p:pic>
          <p:sp>
            <p:nvSpPr>
              <p:cNvPr id="16" name="Rectangle 15"/>
              <p:cNvSpPr/>
              <p:nvPr/>
            </p:nvSpPr>
            <p:spPr>
              <a:xfrm>
                <a:off x="3374613" y="2371361"/>
                <a:ext cx="273844" cy="2689561"/>
              </a:xfrm>
              <a:prstGeom prst="rect">
                <a:avLst/>
              </a:prstGeom>
              <a:solidFill>
                <a:srgbClr val="FF0000">
                  <a:alpha val="15000"/>
                </a:srgbClr>
              </a:solidFill>
              <a:ln w="28575">
                <a:solidFill>
                  <a:srgbClr val="FF0000">
                    <a:alpha val="21000"/>
                  </a:srgb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457200" latinLnBrk="1"/>
                <a:endParaRPr kumimoji="1" lang="en-US" sz="2400" b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746504" y="2364988"/>
                <a:ext cx="1901953" cy="263118"/>
              </a:xfrm>
              <a:prstGeom prst="rect">
                <a:avLst/>
              </a:prstGeom>
              <a:solidFill>
                <a:srgbClr val="FF0000">
                  <a:alpha val="15000"/>
                </a:srgbClr>
              </a:solidFill>
              <a:ln w="28575">
                <a:solidFill>
                  <a:srgbClr val="FF0000">
                    <a:alpha val="21000"/>
                  </a:srgb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457200" latinLnBrk="1"/>
                <a:endParaRPr kumimoji="1" lang="en-US" sz="2400" b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3374613" y="4684395"/>
                <a:ext cx="539019" cy="382899"/>
              </a:xfrm>
              <a:prstGeom prst="rect">
                <a:avLst/>
              </a:prstGeom>
              <a:solidFill>
                <a:srgbClr val="FF0000">
                  <a:alpha val="15000"/>
                </a:srgbClr>
              </a:solidFill>
              <a:ln w="28575">
                <a:solidFill>
                  <a:srgbClr val="FF0000">
                    <a:alpha val="21000"/>
                  </a:srgb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457200" latinLnBrk="1"/>
                <a:endParaRPr kumimoji="1" lang="en-US" sz="2400" b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3911918" y="4678088"/>
                <a:ext cx="2187129" cy="382833"/>
              </a:xfrm>
              <a:prstGeom prst="rect">
                <a:avLst/>
              </a:prstGeom>
              <a:solidFill>
                <a:srgbClr val="00A3E2">
                  <a:alpha val="28000"/>
                </a:srgbClr>
              </a:solidFill>
              <a:ln w="34925">
                <a:solidFill>
                  <a:srgbClr val="008FCA">
                    <a:alpha val="21000"/>
                  </a:srgb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457200" latinLnBrk="1"/>
                <a:endParaRPr kumimoji="1" lang="en-US" sz="2400" b="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81529" y="2739398"/>
                <a:ext cx="853440" cy="153496"/>
              </a:xfrm>
              <a:prstGeom prst="rect">
                <a:avLst/>
              </a:prstGeom>
            </p:spPr>
          </p:pic>
        </p:grpSp>
        <p:sp>
          <p:nvSpPr>
            <p:cNvPr id="22" name="TextBox 21"/>
            <p:cNvSpPr txBox="1"/>
            <p:nvPr/>
          </p:nvSpPr>
          <p:spPr>
            <a:xfrm>
              <a:off x="3681668" y="2674467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457200" latinLnBrk="1"/>
              <a:r>
                <a:rPr kumimoji="1" lang="en-US" dirty="0">
                  <a:solidFill>
                    <a:srgbClr val="FFFF00"/>
                  </a:solidFill>
                  <a:latin typeface="Arial" panose="020B0604020202020204" pitchFamily="34" charset="0"/>
                  <a:ea typeface="굴림" pitchFamily="50" charset="-127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054179" y="4653148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457200" latinLnBrk="1"/>
              <a:r>
                <a:rPr kumimoji="1" lang="en-US" dirty="0">
                  <a:solidFill>
                    <a:srgbClr val="FFFF00"/>
                  </a:solidFill>
                  <a:latin typeface="Arial" panose="020B0604020202020204" pitchFamily="34" charset="0"/>
                  <a:ea typeface="굴림" pitchFamily="50" charset="-127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8008651" y="116742"/>
            <a:ext cx="1501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/>
              <a:t>APPENDIX-I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555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10" descr="C:\Users\captt\Desktop\Samsung Engineering\업체송부용 CI\01 국문 CI\삼성엔지니어링 CI_국문1_사명우측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1" y="6459538"/>
            <a:ext cx="2125663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0" descr="C:\Users\captt\Desktop\Samsung Engineering\업체송부용 CI\01 국문 CI\삼성엔지니어링 CI_국문1_사명우측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6" y="6462714"/>
            <a:ext cx="1882775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5pPr>
            <a:lvl6pPr marL="2514600" indent="-228600" defTabSz="4572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6pPr>
            <a:lvl7pPr marL="2971800" indent="-228600" defTabSz="4572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7pPr>
            <a:lvl8pPr marL="3429000" indent="-228600" defTabSz="4572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8pPr>
            <a:lvl9pPr marL="3886200" indent="-228600" defTabSz="4572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9pPr>
          </a:lstStyle>
          <a:p>
            <a:pPr defTabSz="457200" eaLnBrk="1" hangingPunct="1"/>
            <a:fld id="{540E4EAB-E227-4909-AA2E-3380784E3AAE}" type="slidenum">
              <a:rPr kumimoji="0" lang="en-US" altLang="ko-KR" sz="1200" b="0">
                <a:solidFill>
                  <a:srgbClr val="898989"/>
                </a:solidFill>
                <a:ea typeface="MS PGothic" pitchFamily="34" charset="-128"/>
              </a:rPr>
              <a:pPr defTabSz="457200" eaLnBrk="1" hangingPunct="1"/>
              <a:t>18</a:t>
            </a:fld>
            <a:endParaRPr kumimoji="0" lang="en-US" altLang="ko-KR" sz="1200" b="0">
              <a:solidFill>
                <a:srgbClr val="898989"/>
              </a:solidFill>
              <a:ea typeface="MS PGothic" pitchFamily="34" charset="-128"/>
            </a:endParaRP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733425" y="252118"/>
            <a:ext cx="75247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l" defTabSz="457200" eaLnBrk="1" hangingPunct="1">
              <a:spcBef>
                <a:spcPct val="0"/>
              </a:spcBef>
              <a:buNone/>
            </a:pPr>
            <a:r>
              <a:rPr lang="en-US" altLang="ko-KR" sz="1600" dirty="0">
                <a:solidFill>
                  <a:srgbClr val="C0504D">
                    <a:lumMod val="60000"/>
                    <a:lumOff val="40000"/>
                  </a:srgbClr>
                </a:solidFill>
                <a:latin typeface="Arial" charset="0"/>
                <a:cs typeface="Arial" charset="0"/>
              </a:rPr>
              <a:t>AutoRouting SPPID System</a:t>
            </a: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733426" y="826650"/>
            <a:ext cx="3606927" cy="32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l" defTabSz="457200" eaLnBrk="1" hangingPunct="1">
              <a:lnSpc>
                <a:spcPts val="2500"/>
              </a:lnSpc>
              <a:spcBef>
                <a:spcPct val="0"/>
              </a:spcBef>
              <a:buNone/>
            </a:pPr>
            <a:r>
              <a:rPr lang="en-US" altLang="ko-KR" sz="1600" dirty="0">
                <a:solidFill>
                  <a:prstClr val="black"/>
                </a:solidFill>
                <a:latin typeface="Arial" charset="0"/>
                <a:cs typeface="Arial" charset="0"/>
              </a:rPr>
              <a:t>Path Item(s):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330113" y="3776933"/>
            <a:ext cx="2737688" cy="2294054"/>
            <a:chOff x="5949112" y="3412396"/>
            <a:chExt cx="2892427" cy="2658591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5"/>
            <a:srcRect l="1" t="7" r="43859" b="7"/>
            <a:stretch/>
          </p:blipFill>
          <p:spPr>
            <a:xfrm>
              <a:off x="5949112" y="3412396"/>
              <a:ext cx="2892427" cy="2658591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 rot="16200000">
              <a:off x="6667709" y="4601392"/>
              <a:ext cx="2008691" cy="359774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25000"/>
              </a:schemeClr>
            </a:solidFill>
            <a:ln w="28575">
              <a:solidFill>
                <a:schemeClr val="accent2">
                  <a:lumMod val="60000"/>
                  <a:lumOff val="40000"/>
                  <a:alpha val="43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 latinLnBrk="1"/>
              <a:endParaRPr kumimoji="1" lang="en-US" sz="2400" b="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1318613"/>
            <a:ext cx="6324600" cy="3228975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4961726" y="1512221"/>
            <a:ext cx="731938" cy="310911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latinLnBrk="1"/>
            <a:endParaRPr kumimoji="1" lang="en-US" sz="2400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ight Arrow 6"/>
          <p:cNvSpPr/>
          <p:nvPr/>
        </p:nvSpPr>
        <p:spPr>
          <a:xfrm rot="1430150">
            <a:off x="5724524" y="4584873"/>
            <a:ext cx="1840348" cy="773122"/>
          </a:xfrm>
          <a:prstGeom prst="rightArrow">
            <a:avLst/>
          </a:prstGeom>
          <a:solidFill>
            <a:srgbClr val="00A3E2">
              <a:alpha val="59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latinLnBrk="1"/>
            <a:endParaRPr kumimoji="1" lang="en-US" sz="2400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18360" y="823610"/>
            <a:ext cx="6428232" cy="32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 defTabSz="457200">
              <a:lnSpc>
                <a:spcPts val="2500"/>
              </a:lnSpc>
            </a:pPr>
            <a:r>
              <a:rPr lang="en-US" sz="1200" b="0" dirty="0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Item/component placed along the Pipe Line or at its ends.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08651" y="116742"/>
            <a:ext cx="1501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/>
              <a:t>APPENDIX-I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6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직사각형 260"/>
          <p:cNvSpPr/>
          <p:nvPr/>
        </p:nvSpPr>
        <p:spPr>
          <a:xfrm>
            <a:off x="157185" y="192789"/>
            <a:ext cx="9321793" cy="539221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algn="l"/>
            <a:r>
              <a:rPr lang="en-US" altLang="ko-KR" sz="2800" b="0" spc="-100" dirty="0" smtClean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  <a:sym typeface="Wingdings" pitchFamily="2" charset="2"/>
              </a:rPr>
              <a:t>Concept</a:t>
            </a:r>
          </a:p>
        </p:txBody>
      </p:sp>
      <p:sp>
        <p:nvSpPr>
          <p:cNvPr id="262" name="Rectangle 6"/>
          <p:cNvSpPr>
            <a:spLocks noChangeArrowheads="1"/>
          </p:cNvSpPr>
          <p:nvPr/>
        </p:nvSpPr>
        <p:spPr bwMode="auto">
          <a:xfrm>
            <a:off x="434532" y="1149145"/>
            <a:ext cx="8940580" cy="475738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182563" indent="-182563" algn="l" fontAlgn="auto" latinLnBrk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§"/>
              <a:tabLst>
                <a:tab pos="127000" algn="l"/>
              </a:tabLst>
            </a:pPr>
            <a:r>
              <a:rPr lang="ko-KR" altLang="en-US" sz="1800" b="0" kern="0" spc="-50" dirty="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과업 </a:t>
            </a:r>
            <a:r>
              <a:rPr lang="en-US" altLang="ko-KR" sz="1800" b="0" kern="0" spc="-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en-US" altLang="ko-KR" sz="1800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Simplified </a:t>
            </a:r>
            <a:r>
              <a:rPr lang="en-US" altLang="ko-KR" sz="1800" b="0" kern="0" spc="-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Pipe System Network </a:t>
            </a:r>
            <a:r>
              <a:rPr lang="ko-KR" altLang="en-US" sz="1800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생성 </a:t>
            </a:r>
            <a:r>
              <a:rPr lang="en-US" altLang="ko-KR" sz="1800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800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가칭</a:t>
            </a:r>
            <a:r>
              <a:rPr lang="en-US" altLang="ko-KR" sz="1800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en-US" altLang="ko-KR" sz="1800" b="0" kern="0" spc="-50" dirty="0" smtClean="0">
              <a:ln>
                <a:solidFill>
                  <a:srgbClr val="4F81BD">
                    <a:alpha val="0"/>
                  </a:srgbClr>
                </a:solidFill>
              </a:ln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82563" indent="-182563" algn="l" fontAlgn="auto" latinLnBrk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§"/>
              <a:tabLst>
                <a:tab pos="127000" algn="l"/>
              </a:tabLst>
            </a:pPr>
            <a:r>
              <a:rPr lang="ko-KR" altLang="en-US" sz="1800" b="0" kern="0" spc="-50" dirty="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과업 </a:t>
            </a:r>
            <a:r>
              <a:rPr lang="ko-KR" altLang="en-US" sz="1800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내용 </a:t>
            </a:r>
            <a:r>
              <a:rPr lang="en-US" altLang="ko-KR" sz="1800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br>
              <a:rPr lang="en-US" altLang="ko-KR" sz="1800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800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1) ID2</a:t>
            </a:r>
            <a:r>
              <a:rPr lang="ko-KR" altLang="en-US" sz="1800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에서 인식한 결과를</a:t>
            </a:r>
            <a:r>
              <a:rPr lang="en-US" altLang="ko-KR" sz="1800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Line list</a:t>
            </a:r>
            <a:r>
              <a:rPr lang="ko-KR" altLang="en-US" sz="1800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로</a:t>
            </a:r>
            <a:r>
              <a:rPr lang="en-US" altLang="ko-KR" sz="1800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800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추출</a:t>
            </a:r>
            <a:r>
              <a:rPr lang="en-US" altLang="ko-KR" sz="1800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800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800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2) Line list</a:t>
            </a:r>
            <a:r>
              <a:rPr lang="ko-KR" altLang="en-US" sz="1800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 </a:t>
            </a:r>
            <a:r>
              <a:rPr lang="en-US" altLang="ko-KR" sz="1800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Line ID</a:t>
            </a:r>
            <a:r>
              <a:rPr lang="ko-KR" altLang="en-US" sz="1800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는 </a:t>
            </a:r>
            <a:r>
              <a:rPr lang="en-US" altLang="ko-KR" sz="1800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Grouping</a:t>
            </a:r>
            <a:r>
              <a:rPr lang="ko-KR" altLang="en-US" sz="1800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 필요</a:t>
            </a:r>
            <a:r>
              <a:rPr lang="en-US" altLang="ko-KR" sz="1800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800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800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3) Tee</a:t>
            </a:r>
            <a:r>
              <a:rPr lang="ko-KR" altLang="en-US" sz="1800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나 </a:t>
            </a:r>
            <a:r>
              <a:rPr lang="en-US" altLang="ko-KR" sz="1800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Component (Valve, Reducer) </a:t>
            </a:r>
            <a:r>
              <a:rPr lang="ko-KR" altLang="en-US" sz="1800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구성을 위해서는</a:t>
            </a:r>
            <a:r>
              <a:rPr lang="en-US" altLang="ko-KR" sz="1800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800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800" b="0" kern="0" spc="-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- Pathitem Table </a:t>
            </a:r>
            <a:r>
              <a:rPr lang="ko-KR" altLang="en-US" sz="1800" b="0" kern="0" spc="-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필요</a:t>
            </a:r>
            <a:r>
              <a:rPr lang="en-US" altLang="ko-KR" sz="1800" b="0" kern="0" spc="-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800" b="0" kern="0" spc="-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200" b="0" kern="0" spc="-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- Line list </a:t>
            </a:r>
            <a:r>
              <a:rPr lang="ko-KR" altLang="en-US" sz="1200" b="0" kern="0" spc="-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상에 존재 유</a:t>
            </a:r>
            <a:r>
              <a:rPr lang="en-US" altLang="ko-KR" sz="1200" b="0" kern="0" spc="-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200" b="0" kern="0" spc="-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무 </a:t>
            </a:r>
            <a:r>
              <a:rPr lang="en-US" altLang="ko-KR" sz="1200" b="0" kern="0" spc="-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(O, X)</a:t>
            </a:r>
            <a:r>
              <a:rPr lang="ko-KR" altLang="en-US" sz="1200" b="0" kern="0" spc="-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로 표현</a:t>
            </a:r>
            <a:r>
              <a:rPr lang="en-US" altLang="ko-KR" sz="1200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200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endParaRPr lang="en-US" altLang="ko-KR" sz="1800" b="0" kern="0" spc="-50" dirty="0" smtClean="0">
              <a:ln>
                <a:solidFill>
                  <a:srgbClr val="4F81BD">
                    <a:alpha val="0"/>
                  </a:srgbClr>
                </a:solidFill>
              </a:ln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82563" indent="-182563" algn="l" fontAlgn="auto" latinLnBrk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§"/>
              <a:tabLst>
                <a:tab pos="127000" algn="l"/>
              </a:tabLst>
            </a:pPr>
            <a:r>
              <a:rPr lang="en-US" altLang="ko-KR" sz="1800" b="0" kern="0" spc="-50" dirty="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Platform </a:t>
            </a:r>
            <a:r>
              <a:rPr lang="en-US" altLang="ko-KR" sz="1800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ID2 </a:t>
            </a:r>
            <a:r>
              <a:rPr lang="ko-KR" altLang="en-US" sz="1800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→</a:t>
            </a:r>
            <a:r>
              <a:rPr lang="en-US" altLang="ko-KR" sz="1800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Excel</a:t>
            </a:r>
            <a:endParaRPr lang="en-US" altLang="ko-KR" b="0" kern="0" spc="-50" dirty="0" smtClean="0">
              <a:ln>
                <a:solidFill>
                  <a:srgbClr val="4F81BD">
                    <a:alpha val="0"/>
                  </a:srgbClr>
                </a:solidFill>
              </a:ln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7898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10" descr="C:\Users\captt\Desktop\Samsung Engineering\업체송부용 CI\01 국문 CI\삼성엔지니어링 CI_국문1_사명우측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1" y="6459538"/>
            <a:ext cx="2125663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0" descr="C:\Users\captt\Desktop\Samsung Engineering\업체송부용 CI\01 국문 CI\삼성엔지니어링 CI_국문1_사명우측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6" y="6462714"/>
            <a:ext cx="1882775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5pPr>
            <a:lvl6pPr marL="2514600" indent="-228600" defTabSz="4572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6pPr>
            <a:lvl7pPr marL="2971800" indent="-228600" defTabSz="4572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7pPr>
            <a:lvl8pPr marL="3429000" indent="-228600" defTabSz="4572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8pPr>
            <a:lvl9pPr marL="3886200" indent="-228600" defTabSz="4572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9pPr>
          </a:lstStyle>
          <a:p>
            <a:pPr defTabSz="457200" eaLnBrk="1" hangingPunct="1"/>
            <a:fld id="{540E4EAB-E227-4909-AA2E-3380784E3AAE}" type="slidenum">
              <a:rPr kumimoji="0" lang="en-US" altLang="ko-KR" sz="1200" b="0">
                <a:solidFill>
                  <a:srgbClr val="898989"/>
                </a:solidFill>
                <a:ea typeface="MS PGothic" pitchFamily="34" charset="-128"/>
              </a:rPr>
              <a:pPr defTabSz="457200" eaLnBrk="1" hangingPunct="1"/>
              <a:t>19</a:t>
            </a:fld>
            <a:endParaRPr kumimoji="0" lang="en-US" altLang="ko-KR" sz="1200" b="0">
              <a:solidFill>
                <a:srgbClr val="898989"/>
              </a:solidFill>
              <a:ea typeface="MS PGothic" pitchFamily="34" charset="-128"/>
            </a:endParaRP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733425" y="252118"/>
            <a:ext cx="75247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l" defTabSz="457200" eaLnBrk="1" hangingPunct="1">
              <a:spcBef>
                <a:spcPct val="0"/>
              </a:spcBef>
              <a:buNone/>
            </a:pPr>
            <a:r>
              <a:rPr lang="en-US" altLang="ko-KR" sz="1600" dirty="0">
                <a:solidFill>
                  <a:srgbClr val="C0504D">
                    <a:lumMod val="60000"/>
                    <a:lumOff val="40000"/>
                  </a:srgbClr>
                </a:solidFill>
                <a:latin typeface="Arial" charset="0"/>
                <a:cs typeface="Arial" charset="0"/>
              </a:rPr>
              <a:t>AutoRouting SPPID System</a:t>
            </a: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733426" y="826650"/>
            <a:ext cx="1101471" cy="32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l" defTabSz="457200" eaLnBrk="1" hangingPunct="1">
              <a:lnSpc>
                <a:spcPts val="2500"/>
              </a:lnSpc>
              <a:spcBef>
                <a:spcPct val="0"/>
              </a:spcBef>
              <a:buNone/>
            </a:pPr>
            <a:r>
              <a:rPr lang="en-US" altLang="ko-KR" sz="1400" dirty="0">
                <a:solidFill>
                  <a:prstClr val="black"/>
                </a:solidFill>
                <a:latin typeface="Arial" charset="0"/>
                <a:cs typeface="Arial" charset="0"/>
              </a:rPr>
              <a:t>PSN Types: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118360" y="823610"/>
            <a:ext cx="6428232" cy="32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 defTabSz="457200">
              <a:lnSpc>
                <a:spcPts val="2500"/>
              </a:lnSpc>
            </a:pPr>
            <a:r>
              <a:rPr lang="en-US" sz="1200" b="0" dirty="0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E2E, E2B/B2E, B2B, HDE, HDB, HD2</a:t>
            </a:r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733426" y="1309181"/>
            <a:ext cx="561975" cy="3206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eaLnBrk="1" latinLnBrk="0" hangingPunct="1">
              <a:lnSpc>
                <a:spcPts val="2500"/>
              </a:lnSpc>
              <a:buFontTx/>
              <a:buNone/>
              <a:defRPr kumimoji="0" sz="1600" b="1">
                <a:solidFill>
                  <a:srgbClr val="7030A0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ea typeface="MS PGothic" pitchFamily="34" charset="-128"/>
              </a:defRPr>
            </a:lvl9pPr>
          </a:lstStyle>
          <a:p>
            <a:pPr algn="l" defTabSz="457200"/>
            <a:r>
              <a:rPr lang="en-US" altLang="ko-KR" sz="1800" dirty="0"/>
              <a:t>E2E: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118360" y="1309180"/>
            <a:ext cx="6428232" cy="64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 defTabSz="457200">
              <a:lnSpc>
                <a:spcPts val="2500"/>
              </a:lnSpc>
            </a:pPr>
            <a:r>
              <a:rPr lang="en-US" sz="1200" b="0" dirty="0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Equipment - to – Equipment.</a:t>
            </a:r>
          </a:p>
          <a:p>
            <a:pPr algn="l" defTabSz="457200">
              <a:lnSpc>
                <a:spcPts val="2500"/>
              </a:lnSpc>
            </a:pPr>
            <a:r>
              <a:rPr lang="en-US" sz="1200" b="0" dirty="0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Pipelines (Single or multiple) connected end-to-end by Equipment / Nozzle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4896" y="2424354"/>
            <a:ext cx="5943600" cy="32861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008651" y="116742"/>
            <a:ext cx="1501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/>
              <a:t>APPENDIX-I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079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10" descr="C:\Users\captt\Desktop\Samsung Engineering\업체송부용 CI\01 국문 CI\삼성엔지니어링 CI_국문1_사명우측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1" y="6459538"/>
            <a:ext cx="2125663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0" descr="C:\Users\captt\Desktop\Samsung Engineering\업체송부용 CI\01 국문 CI\삼성엔지니어링 CI_국문1_사명우측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6" y="6462714"/>
            <a:ext cx="1882775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5pPr>
            <a:lvl6pPr marL="2514600" indent="-228600" defTabSz="4572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6pPr>
            <a:lvl7pPr marL="2971800" indent="-228600" defTabSz="4572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7pPr>
            <a:lvl8pPr marL="3429000" indent="-228600" defTabSz="4572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8pPr>
            <a:lvl9pPr marL="3886200" indent="-228600" defTabSz="4572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9pPr>
          </a:lstStyle>
          <a:p>
            <a:pPr defTabSz="457200" eaLnBrk="1" hangingPunct="1"/>
            <a:fld id="{540E4EAB-E227-4909-AA2E-3380784E3AAE}" type="slidenum">
              <a:rPr kumimoji="0" lang="en-US" altLang="ko-KR" sz="1200" b="0">
                <a:solidFill>
                  <a:srgbClr val="898989"/>
                </a:solidFill>
                <a:ea typeface="MS PGothic" pitchFamily="34" charset="-128"/>
              </a:rPr>
              <a:pPr defTabSz="457200" eaLnBrk="1" hangingPunct="1"/>
              <a:t>20</a:t>
            </a:fld>
            <a:endParaRPr kumimoji="0" lang="en-US" altLang="ko-KR" sz="1200" b="0">
              <a:solidFill>
                <a:srgbClr val="898989"/>
              </a:solidFill>
              <a:ea typeface="MS PGothic" pitchFamily="34" charset="-128"/>
            </a:endParaRP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733425" y="252118"/>
            <a:ext cx="75247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l" defTabSz="457200" eaLnBrk="1" hangingPunct="1">
              <a:spcBef>
                <a:spcPct val="0"/>
              </a:spcBef>
              <a:buNone/>
            </a:pPr>
            <a:r>
              <a:rPr lang="en-US" altLang="ko-KR" sz="1600" dirty="0">
                <a:solidFill>
                  <a:srgbClr val="C0504D">
                    <a:lumMod val="60000"/>
                    <a:lumOff val="40000"/>
                  </a:srgbClr>
                </a:solidFill>
                <a:latin typeface="Arial" charset="0"/>
                <a:cs typeface="Arial" charset="0"/>
              </a:rPr>
              <a:t>AutoRouting SPPID System</a:t>
            </a: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733426" y="826650"/>
            <a:ext cx="1101471" cy="32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eaLnBrk="1" latinLnBrk="0" hangingPunct="1">
              <a:lnSpc>
                <a:spcPts val="2500"/>
              </a:lnSpc>
              <a:buFontTx/>
              <a:buNone/>
              <a:defRPr kumimoji="0" sz="1400" b="1"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ea typeface="MS PGothic" pitchFamily="34" charset="-128"/>
              </a:defRPr>
            </a:lvl9pPr>
          </a:lstStyle>
          <a:p>
            <a:pPr algn="l" defTabSz="457200"/>
            <a:r>
              <a:rPr lang="en-US" altLang="ko-KR" dirty="0">
                <a:solidFill>
                  <a:prstClr val="black"/>
                </a:solidFill>
              </a:rPr>
              <a:t>PSN Types: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118360" y="823610"/>
            <a:ext cx="6428232" cy="32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 defTabSz="457200">
              <a:lnSpc>
                <a:spcPts val="2500"/>
              </a:lnSpc>
            </a:pPr>
            <a:r>
              <a:rPr lang="en-US" sz="1200" b="0" dirty="0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E2E, E2B/B2E, B2B, HDE, HDB, HD2</a:t>
            </a:r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733426" y="1309181"/>
            <a:ext cx="1101471" cy="3206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l" defTabSz="457200" eaLnBrk="1" hangingPunct="1">
              <a:lnSpc>
                <a:spcPts val="2500"/>
              </a:lnSpc>
              <a:spcBef>
                <a:spcPct val="0"/>
              </a:spcBef>
              <a:buNone/>
            </a:pPr>
            <a:r>
              <a:rPr lang="en-US" altLang="ko-KR" sz="1600" dirty="0">
                <a:solidFill>
                  <a:srgbClr val="7030A0"/>
                </a:solidFill>
                <a:latin typeface="Arial" charset="0"/>
                <a:cs typeface="Arial" charset="0"/>
              </a:rPr>
              <a:t>E2B / B2E: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118360" y="1309180"/>
            <a:ext cx="6876288" cy="64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 defTabSz="457200">
              <a:lnSpc>
                <a:spcPts val="2500"/>
              </a:lnSpc>
            </a:pPr>
            <a:r>
              <a:rPr lang="en-US" sz="1200" b="0" dirty="0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Equipment-to–Branch  //  Branch-to-Equipment</a:t>
            </a:r>
          </a:p>
          <a:p>
            <a:pPr algn="l" defTabSz="457200">
              <a:lnSpc>
                <a:spcPts val="2500"/>
              </a:lnSpc>
            </a:pPr>
            <a:r>
              <a:rPr lang="en-US" sz="1200" b="0" dirty="0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Pipelines connected one end to another Pipeline/System, and opposite Side to Equipment / Nozzle.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3949" y="2665240"/>
            <a:ext cx="3485182" cy="30452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425" y="2665240"/>
            <a:ext cx="3884922" cy="273710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008651" y="116742"/>
            <a:ext cx="1501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/>
              <a:t>APPENDIX-I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22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10" descr="C:\Users\captt\Desktop\Samsung Engineering\업체송부용 CI\01 국문 CI\삼성엔지니어링 CI_국문1_사명우측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1" y="6459538"/>
            <a:ext cx="2125663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0" descr="C:\Users\captt\Desktop\Samsung Engineering\업체송부용 CI\01 국문 CI\삼성엔지니어링 CI_국문1_사명우측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6" y="6462714"/>
            <a:ext cx="1882775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5pPr>
            <a:lvl6pPr marL="2514600" indent="-228600" defTabSz="4572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6pPr>
            <a:lvl7pPr marL="2971800" indent="-228600" defTabSz="4572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7pPr>
            <a:lvl8pPr marL="3429000" indent="-228600" defTabSz="4572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8pPr>
            <a:lvl9pPr marL="3886200" indent="-228600" defTabSz="4572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9pPr>
          </a:lstStyle>
          <a:p>
            <a:pPr defTabSz="457200" eaLnBrk="1" hangingPunct="1"/>
            <a:fld id="{540E4EAB-E227-4909-AA2E-3380784E3AAE}" type="slidenum">
              <a:rPr kumimoji="0" lang="en-US" altLang="ko-KR" sz="1200" b="0">
                <a:solidFill>
                  <a:srgbClr val="898989"/>
                </a:solidFill>
                <a:ea typeface="MS PGothic" pitchFamily="34" charset="-128"/>
              </a:rPr>
              <a:pPr defTabSz="457200" eaLnBrk="1" hangingPunct="1"/>
              <a:t>21</a:t>
            </a:fld>
            <a:endParaRPr kumimoji="0" lang="en-US" altLang="ko-KR" sz="1200" b="0">
              <a:solidFill>
                <a:srgbClr val="898989"/>
              </a:solidFill>
              <a:ea typeface="MS PGothic" pitchFamily="34" charset="-128"/>
            </a:endParaRP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733425" y="252118"/>
            <a:ext cx="75247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l" defTabSz="457200" eaLnBrk="1" hangingPunct="1">
              <a:spcBef>
                <a:spcPct val="0"/>
              </a:spcBef>
              <a:buNone/>
            </a:pPr>
            <a:r>
              <a:rPr lang="en-US" altLang="ko-KR" sz="1600" dirty="0">
                <a:solidFill>
                  <a:srgbClr val="C0504D">
                    <a:lumMod val="60000"/>
                    <a:lumOff val="40000"/>
                  </a:srgbClr>
                </a:solidFill>
                <a:latin typeface="Arial" charset="0"/>
                <a:cs typeface="Arial" charset="0"/>
              </a:rPr>
              <a:t>AutoRouting SPPID System</a:t>
            </a: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733426" y="826650"/>
            <a:ext cx="1101471" cy="32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eaLnBrk="1" latinLnBrk="0" hangingPunct="1">
              <a:lnSpc>
                <a:spcPts val="2500"/>
              </a:lnSpc>
              <a:buFontTx/>
              <a:buNone/>
              <a:defRPr kumimoji="0" sz="1400" b="1"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ea typeface="MS PGothic" pitchFamily="34" charset="-128"/>
              </a:defRPr>
            </a:lvl9pPr>
          </a:lstStyle>
          <a:p>
            <a:pPr algn="l" defTabSz="457200"/>
            <a:r>
              <a:rPr lang="en-US" altLang="ko-KR" dirty="0">
                <a:solidFill>
                  <a:prstClr val="black"/>
                </a:solidFill>
              </a:rPr>
              <a:t>PSN Types: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118360" y="823610"/>
            <a:ext cx="6428232" cy="32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 defTabSz="457200">
              <a:lnSpc>
                <a:spcPts val="2500"/>
              </a:lnSpc>
            </a:pPr>
            <a:r>
              <a:rPr lang="en-US" sz="1200" b="0" dirty="0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E2E, E2B/B2E, B2B, HDE, HDB, HD2</a:t>
            </a:r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733426" y="1309181"/>
            <a:ext cx="1101471" cy="3206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l" defTabSz="457200" eaLnBrk="1" hangingPunct="1">
              <a:lnSpc>
                <a:spcPts val="2500"/>
              </a:lnSpc>
              <a:spcBef>
                <a:spcPct val="0"/>
              </a:spcBef>
              <a:buNone/>
            </a:pPr>
            <a:r>
              <a:rPr lang="en-US" altLang="ko-KR" sz="1600" dirty="0">
                <a:solidFill>
                  <a:srgbClr val="7030A0"/>
                </a:solidFill>
                <a:latin typeface="Arial" charset="0"/>
                <a:cs typeface="Arial" charset="0"/>
              </a:rPr>
              <a:t>B2B: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118360" y="1309180"/>
            <a:ext cx="6428232" cy="64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 defTabSz="457200">
              <a:lnSpc>
                <a:spcPts val="2500"/>
              </a:lnSpc>
            </a:pPr>
            <a:r>
              <a:rPr lang="en-US" sz="1200" b="0" dirty="0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Branch-to–Branch</a:t>
            </a:r>
          </a:p>
          <a:p>
            <a:pPr algn="l" defTabSz="457200">
              <a:lnSpc>
                <a:spcPts val="2500"/>
              </a:lnSpc>
            </a:pPr>
            <a:r>
              <a:rPr lang="en-US" sz="1200" b="0" dirty="0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Pipelines connected on both ends to another Pipeline.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4941" y="1571453"/>
            <a:ext cx="2592118" cy="15465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8134" y="2112310"/>
            <a:ext cx="4194650" cy="24629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5800" y="3522717"/>
            <a:ext cx="4171950" cy="24288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008651" y="116742"/>
            <a:ext cx="1501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/>
              <a:t>APPENDIX-I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412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10" descr="C:\Users\captt\Desktop\Samsung Engineering\업체송부용 CI\01 국문 CI\삼성엔지니어링 CI_국문1_사명우측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1" y="6459538"/>
            <a:ext cx="2125663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0" descr="C:\Users\captt\Desktop\Samsung Engineering\업체송부용 CI\01 국문 CI\삼성엔지니어링 CI_국문1_사명우측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6" y="6462714"/>
            <a:ext cx="1882775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5pPr>
            <a:lvl6pPr marL="2514600" indent="-228600" defTabSz="4572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6pPr>
            <a:lvl7pPr marL="2971800" indent="-228600" defTabSz="4572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7pPr>
            <a:lvl8pPr marL="3429000" indent="-228600" defTabSz="4572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8pPr>
            <a:lvl9pPr marL="3886200" indent="-228600" defTabSz="4572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9pPr>
          </a:lstStyle>
          <a:p>
            <a:pPr defTabSz="457200" eaLnBrk="1" hangingPunct="1"/>
            <a:fld id="{540E4EAB-E227-4909-AA2E-3380784E3AAE}" type="slidenum">
              <a:rPr kumimoji="0" lang="en-US" altLang="ko-KR" sz="1200" b="0">
                <a:solidFill>
                  <a:srgbClr val="898989"/>
                </a:solidFill>
                <a:ea typeface="MS PGothic" pitchFamily="34" charset="-128"/>
              </a:rPr>
              <a:pPr defTabSz="457200" eaLnBrk="1" hangingPunct="1"/>
              <a:t>22</a:t>
            </a:fld>
            <a:endParaRPr kumimoji="0" lang="en-US" altLang="ko-KR" sz="1200" b="0">
              <a:solidFill>
                <a:srgbClr val="898989"/>
              </a:solidFill>
              <a:ea typeface="MS PGothic" pitchFamily="34" charset="-128"/>
            </a:endParaRP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733425" y="252118"/>
            <a:ext cx="75247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l" defTabSz="457200" eaLnBrk="1" hangingPunct="1">
              <a:spcBef>
                <a:spcPct val="0"/>
              </a:spcBef>
              <a:buNone/>
            </a:pPr>
            <a:r>
              <a:rPr lang="en-US" altLang="ko-KR" sz="1600" dirty="0">
                <a:solidFill>
                  <a:srgbClr val="C0504D">
                    <a:lumMod val="60000"/>
                    <a:lumOff val="40000"/>
                  </a:srgbClr>
                </a:solidFill>
                <a:latin typeface="Arial" charset="0"/>
                <a:cs typeface="Arial" charset="0"/>
              </a:rPr>
              <a:t>AutoRouting SPPID System</a:t>
            </a: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733426" y="826650"/>
            <a:ext cx="1101471" cy="32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eaLnBrk="1" latinLnBrk="0" hangingPunct="1">
              <a:lnSpc>
                <a:spcPts val="2500"/>
              </a:lnSpc>
              <a:buFontTx/>
              <a:buNone/>
              <a:defRPr kumimoji="0" sz="1400" b="1"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ea typeface="MS PGothic" pitchFamily="34" charset="-128"/>
              </a:defRPr>
            </a:lvl9pPr>
          </a:lstStyle>
          <a:p>
            <a:pPr algn="l" defTabSz="457200"/>
            <a:r>
              <a:rPr lang="en-US" altLang="ko-KR" dirty="0">
                <a:solidFill>
                  <a:prstClr val="black"/>
                </a:solidFill>
              </a:rPr>
              <a:t>PSN Types: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118360" y="823610"/>
            <a:ext cx="6428232" cy="32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 defTabSz="457200">
              <a:lnSpc>
                <a:spcPts val="2500"/>
              </a:lnSpc>
            </a:pPr>
            <a:r>
              <a:rPr lang="en-US" sz="1200" b="0" dirty="0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E2E, E2B/B2E, B2B, HDE, HDB, HD2</a:t>
            </a:r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733426" y="1309181"/>
            <a:ext cx="1101471" cy="3206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l" defTabSz="457200" eaLnBrk="1" hangingPunct="1">
              <a:lnSpc>
                <a:spcPts val="2500"/>
              </a:lnSpc>
              <a:spcBef>
                <a:spcPct val="0"/>
              </a:spcBef>
              <a:buNone/>
            </a:pPr>
            <a:r>
              <a:rPr lang="en-US" altLang="ko-KR" sz="1600" dirty="0">
                <a:solidFill>
                  <a:srgbClr val="7030A0"/>
                </a:solidFill>
                <a:latin typeface="Arial" charset="0"/>
                <a:cs typeface="Arial" charset="0"/>
              </a:rPr>
              <a:t>HDB: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118360" y="1309180"/>
            <a:ext cx="6428232" cy="64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 defTabSz="457200">
              <a:lnSpc>
                <a:spcPts val="2500"/>
              </a:lnSpc>
            </a:pPr>
            <a:r>
              <a:rPr lang="en-US" sz="1200" b="0" dirty="0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Header-to–Branch</a:t>
            </a:r>
          </a:p>
          <a:p>
            <a:pPr algn="l" defTabSz="457200">
              <a:lnSpc>
                <a:spcPts val="2500"/>
              </a:lnSpc>
            </a:pPr>
            <a:r>
              <a:rPr lang="en-US" sz="1200" b="0" dirty="0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Pipelines having Header Types at one end and other end is connected to another Pipeline.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426" y="2318971"/>
            <a:ext cx="4448175" cy="15833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4568" y="4507043"/>
            <a:ext cx="5107432" cy="150645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008651" y="116742"/>
            <a:ext cx="1501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/>
              <a:t>APPENDIX-I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023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10" descr="C:\Users\captt\Desktop\Samsung Engineering\업체송부용 CI\01 국문 CI\삼성엔지니어링 CI_국문1_사명우측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1" y="6459538"/>
            <a:ext cx="2125663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0" descr="C:\Users\captt\Desktop\Samsung Engineering\업체송부용 CI\01 국문 CI\삼성엔지니어링 CI_국문1_사명우측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6" y="6462714"/>
            <a:ext cx="1882775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5pPr>
            <a:lvl6pPr marL="2514600" indent="-228600" defTabSz="4572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6pPr>
            <a:lvl7pPr marL="2971800" indent="-228600" defTabSz="4572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7pPr>
            <a:lvl8pPr marL="3429000" indent="-228600" defTabSz="4572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8pPr>
            <a:lvl9pPr marL="3886200" indent="-228600" defTabSz="4572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9pPr>
          </a:lstStyle>
          <a:p>
            <a:pPr defTabSz="457200" eaLnBrk="1" hangingPunct="1"/>
            <a:fld id="{540E4EAB-E227-4909-AA2E-3380784E3AAE}" type="slidenum">
              <a:rPr kumimoji="0" lang="en-US" altLang="ko-KR" sz="1200" b="0">
                <a:solidFill>
                  <a:srgbClr val="898989"/>
                </a:solidFill>
                <a:ea typeface="MS PGothic" pitchFamily="34" charset="-128"/>
              </a:rPr>
              <a:pPr defTabSz="457200" eaLnBrk="1" hangingPunct="1"/>
              <a:t>23</a:t>
            </a:fld>
            <a:endParaRPr kumimoji="0" lang="en-US" altLang="ko-KR" sz="1200" b="0">
              <a:solidFill>
                <a:srgbClr val="898989"/>
              </a:solidFill>
              <a:ea typeface="MS PGothic" pitchFamily="34" charset="-128"/>
            </a:endParaRP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733425" y="252118"/>
            <a:ext cx="75247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l" defTabSz="457200" eaLnBrk="1" hangingPunct="1">
              <a:spcBef>
                <a:spcPct val="0"/>
              </a:spcBef>
              <a:buNone/>
            </a:pPr>
            <a:r>
              <a:rPr lang="en-US" altLang="ko-KR" sz="1600" dirty="0">
                <a:solidFill>
                  <a:srgbClr val="C0504D">
                    <a:lumMod val="60000"/>
                    <a:lumOff val="40000"/>
                  </a:srgbClr>
                </a:solidFill>
                <a:latin typeface="Arial" charset="0"/>
                <a:cs typeface="Arial" charset="0"/>
              </a:rPr>
              <a:t>AutoRouting SPPID System</a:t>
            </a: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733426" y="826650"/>
            <a:ext cx="1101471" cy="32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eaLnBrk="1" latinLnBrk="0" hangingPunct="1">
              <a:lnSpc>
                <a:spcPts val="2500"/>
              </a:lnSpc>
              <a:buFontTx/>
              <a:buNone/>
              <a:defRPr kumimoji="0" sz="1400" b="1"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ea typeface="MS PGothic" pitchFamily="34" charset="-128"/>
              </a:defRPr>
            </a:lvl9pPr>
          </a:lstStyle>
          <a:p>
            <a:pPr algn="l" defTabSz="457200"/>
            <a:r>
              <a:rPr lang="en-US" altLang="ko-KR" dirty="0">
                <a:solidFill>
                  <a:prstClr val="black"/>
                </a:solidFill>
              </a:rPr>
              <a:t>PSN Types: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118360" y="823610"/>
            <a:ext cx="6428232" cy="32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 defTabSz="457200">
              <a:lnSpc>
                <a:spcPts val="2500"/>
              </a:lnSpc>
            </a:pPr>
            <a:r>
              <a:rPr lang="en-US" sz="1200" b="0" dirty="0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E2E, E2B/B2E, B2B, HDE, HDB, HD2</a:t>
            </a:r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733426" y="1309181"/>
            <a:ext cx="1101471" cy="3206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l" defTabSz="457200" eaLnBrk="1" hangingPunct="1">
              <a:lnSpc>
                <a:spcPts val="2500"/>
              </a:lnSpc>
              <a:spcBef>
                <a:spcPct val="0"/>
              </a:spcBef>
              <a:buNone/>
            </a:pPr>
            <a:r>
              <a:rPr lang="en-US" altLang="ko-KR" sz="1600" dirty="0">
                <a:solidFill>
                  <a:srgbClr val="7030A0"/>
                </a:solidFill>
                <a:latin typeface="Arial" charset="0"/>
                <a:cs typeface="Arial" charset="0"/>
              </a:rPr>
              <a:t>HDE: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118360" y="1309180"/>
            <a:ext cx="6428232" cy="64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 defTabSz="457200">
              <a:lnSpc>
                <a:spcPts val="2500"/>
              </a:lnSpc>
            </a:pPr>
            <a:r>
              <a:rPr lang="en-US" sz="1200" b="0" dirty="0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Header-to–Equipment  / Equipment-to-Header</a:t>
            </a:r>
          </a:p>
          <a:p>
            <a:pPr algn="l" defTabSz="457200">
              <a:lnSpc>
                <a:spcPts val="2500"/>
              </a:lnSpc>
            </a:pPr>
            <a:r>
              <a:rPr lang="en-US" sz="1200" b="0" dirty="0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Pipelines having Header Types at one end and other end is connected to Equipment / Nozzle.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3233" y="2205021"/>
            <a:ext cx="6373940" cy="380559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008651" y="116742"/>
            <a:ext cx="1501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/>
              <a:t>APPENDIX-I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165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10" descr="C:\Users\captt\Desktop\Samsung Engineering\업체송부용 CI\01 국문 CI\삼성엔지니어링 CI_국문1_사명우측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1" y="6459538"/>
            <a:ext cx="2125663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0" descr="C:\Users\captt\Desktop\Samsung Engineering\업체송부용 CI\01 국문 CI\삼성엔지니어링 CI_국문1_사명우측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6" y="6462714"/>
            <a:ext cx="1882775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5pPr>
            <a:lvl6pPr marL="2514600" indent="-228600" defTabSz="4572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6pPr>
            <a:lvl7pPr marL="2971800" indent="-228600" defTabSz="4572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7pPr>
            <a:lvl8pPr marL="3429000" indent="-228600" defTabSz="4572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8pPr>
            <a:lvl9pPr marL="3886200" indent="-228600" defTabSz="4572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9pPr>
          </a:lstStyle>
          <a:p>
            <a:pPr defTabSz="457200" eaLnBrk="1" hangingPunct="1"/>
            <a:fld id="{540E4EAB-E227-4909-AA2E-3380784E3AAE}" type="slidenum">
              <a:rPr kumimoji="0" lang="en-US" altLang="ko-KR" sz="1200" b="0">
                <a:solidFill>
                  <a:srgbClr val="898989"/>
                </a:solidFill>
                <a:ea typeface="MS PGothic" pitchFamily="34" charset="-128"/>
              </a:rPr>
              <a:pPr defTabSz="457200" eaLnBrk="1" hangingPunct="1"/>
              <a:t>24</a:t>
            </a:fld>
            <a:endParaRPr kumimoji="0" lang="en-US" altLang="ko-KR" sz="1200" b="0">
              <a:solidFill>
                <a:srgbClr val="898989"/>
              </a:solidFill>
              <a:ea typeface="MS PGothic" pitchFamily="34" charset="-128"/>
            </a:endParaRP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733425" y="252118"/>
            <a:ext cx="75247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l" defTabSz="457200" eaLnBrk="1" hangingPunct="1">
              <a:spcBef>
                <a:spcPct val="0"/>
              </a:spcBef>
              <a:buNone/>
            </a:pPr>
            <a:r>
              <a:rPr lang="en-US" altLang="ko-KR" sz="1600" dirty="0">
                <a:solidFill>
                  <a:srgbClr val="C0504D">
                    <a:lumMod val="60000"/>
                    <a:lumOff val="40000"/>
                  </a:srgbClr>
                </a:solidFill>
                <a:latin typeface="Arial" charset="0"/>
                <a:cs typeface="Arial" charset="0"/>
              </a:rPr>
              <a:t>AutoRouting SPPID System</a:t>
            </a: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733426" y="826650"/>
            <a:ext cx="1101471" cy="32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eaLnBrk="1" latinLnBrk="0" hangingPunct="1">
              <a:lnSpc>
                <a:spcPts val="2500"/>
              </a:lnSpc>
              <a:buFontTx/>
              <a:buNone/>
              <a:defRPr kumimoji="0" sz="1400" b="1"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ea typeface="MS PGothic" pitchFamily="34" charset="-128"/>
              </a:defRPr>
            </a:lvl9pPr>
          </a:lstStyle>
          <a:p>
            <a:pPr algn="l" defTabSz="457200"/>
            <a:r>
              <a:rPr lang="en-US" altLang="ko-KR" dirty="0">
                <a:solidFill>
                  <a:prstClr val="black"/>
                </a:solidFill>
              </a:rPr>
              <a:t>PSN Types: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118360" y="823610"/>
            <a:ext cx="6428232" cy="32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 defTabSz="457200">
              <a:lnSpc>
                <a:spcPts val="2500"/>
              </a:lnSpc>
            </a:pPr>
            <a:r>
              <a:rPr lang="en-US" sz="1200" b="0" dirty="0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E2E, E2B/B2E, B2B, HDE, HDB, HD2</a:t>
            </a:r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733426" y="1309181"/>
            <a:ext cx="1101471" cy="3206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l" defTabSz="457200" eaLnBrk="1" hangingPunct="1">
              <a:lnSpc>
                <a:spcPts val="2500"/>
              </a:lnSpc>
              <a:spcBef>
                <a:spcPct val="0"/>
              </a:spcBef>
              <a:buNone/>
            </a:pPr>
            <a:r>
              <a:rPr lang="en-US" altLang="ko-KR" sz="1600" dirty="0">
                <a:solidFill>
                  <a:srgbClr val="7030A0"/>
                </a:solidFill>
                <a:latin typeface="Arial" charset="0"/>
                <a:cs typeface="Arial" charset="0"/>
              </a:rPr>
              <a:t>HD2: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118360" y="1309180"/>
            <a:ext cx="6428232" cy="64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 defTabSz="457200">
              <a:lnSpc>
                <a:spcPts val="2500"/>
              </a:lnSpc>
            </a:pPr>
            <a:r>
              <a:rPr lang="en-US" sz="1200" b="0" dirty="0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Header-to–Header</a:t>
            </a:r>
          </a:p>
          <a:p>
            <a:pPr algn="l" defTabSz="457200">
              <a:lnSpc>
                <a:spcPts val="2500"/>
              </a:lnSpc>
            </a:pPr>
            <a:r>
              <a:rPr lang="en-US" sz="1200" b="0" dirty="0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Pipelines having Header Types at both ends.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4832" y="2706625"/>
            <a:ext cx="3475552" cy="318156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55320" y="4424266"/>
            <a:ext cx="5239512" cy="628650"/>
            <a:chOff x="0" y="5464969"/>
            <a:chExt cx="5772150" cy="62865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5500238"/>
              <a:ext cx="4956048" cy="59055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647950" y="5464969"/>
              <a:ext cx="3124200" cy="628650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8008651" y="116742"/>
            <a:ext cx="1501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/>
              <a:t>APPENDIX-I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101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056" y="2607313"/>
            <a:ext cx="1036494" cy="1124706"/>
          </a:xfrm>
          <a:prstGeom prst="rect">
            <a:avLst/>
          </a:prstGeom>
        </p:spPr>
      </p:pic>
      <p:sp>
        <p:nvSpPr>
          <p:cNvPr id="261" name="직사각형 260"/>
          <p:cNvSpPr/>
          <p:nvPr/>
        </p:nvSpPr>
        <p:spPr>
          <a:xfrm>
            <a:off x="157185" y="192789"/>
            <a:ext cx="9321793" cy="539221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algn="l"/>
            <a:r>
              <a:rPr lang="en-US" altLang="ko-KR" sz="2800" b="0" spc="-100" smtClean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  <a:sym typeface="Wingdings" pitchFamily="2" charset="2"/>
              </a:rPr>
              <a:t>Workflow</a:t>
            </a:r>
            <a:endParaRPr lang="en-US" altLang="ko-KR" sz="2800" b="0" spc="-100" dirty="0" smtClean="0">
              <a:solidFill>
                <a:srgbClr val="FFFFFF"/>
              </a:solidFill>
              <a:latin typeface="HY견고딕" pitchFamily="18" charset="-127"/>
              <a:ea typeface="HY견고딕" pitchFamily="18" charset="-127"/>
              <a:sym typeface="Wingdings" pitchFamily="2" charset="2"/>
            </a:endParaRPr>
          </a:p>
        </p:txBody>
      </p:sp>
      <p:sp>
        <p:nvSpPr>
          <p:cNvPr id="262" name="Rectangle 6"/>
          <p:cNvSpPr>
            <a:spLocks noChangeArrowheads="1"/>
          </p:cNvSpPr>
          <p:nvPr/>
        </p:nvSpPr>
        <p:spPr bwMode="auto">
          <a:xfrm>
            <a:off x="434532" y="1149145"/>
            <a:ext cx="8940580" cy="11047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182563" indent="-182563" algn="l" fontAlgn="auto" latinLnBrk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§"/>
              <a:tabLst>
                <a:tab pos="127000" algn="l"/>
              </a:tabLst>
            </a:pPr>
            <a:r>
              <a:rPr lang="en-US" altLang="ko-KR" sz="1800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Work flow</a:t>
            </a:r>
            <a:endParaRPr lang="en-US" altLang="ko-KR" b="0" kern="0" spc="-50" dirty="0" smtClean="0">
              <a:ln>
                <a:solidFill>
                  <a:srgbClr val="4F81BD">
                    <a:alpha val="0"/>
                  </a:srgbClr>
                </a:solidFill>
              </a:ln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l" fontAlgn="auto" latinLnBrk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AutoNum type="arabicPeriod"/>
              <a:tabLst>
                <a:tab pos="127000" algn="l"/>
              </a:tabLst>
            </a:pP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ID2</a:t>
            </a:r>
            <a:r>
              <a:rPr lang="ko-KR" altLang="en-US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에서 인식한 </a:t>
            </a: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PID </a:t>
            </a:r>
            <a:r>
              <a:rPr lang="ko-KR" altLang="en-US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도면 </a:t>
            </a: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DATA</a:t>
            </a:r>
            <a:r>
              <a:rPr lang="ko-KR" altLang="en-US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에서 필요한 정보를 추출하여 </a:t>
            </a: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Line list </a:t>
            </a:r>
            <a:r>
              <a:rPr lang="ko-KR" altLang="en-US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생성</a:t>
            </a:r>
            <a:r>
              <a:rPr lang="en-US" altLang="ko-KR" b="0" kern="0" spc="-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b="0" kern="0" spc="-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대상 필요 정보 </a:t>
            </a: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From/To, Tee, Line ID (Size, PMC, F/C, I/C, SEQ No. </a:t>
            </a:r>
            <a:r>
              <a:rPr lang="ko-KR" altLang="en-US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등</a:t>
            </a: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), </a:t>
            </a:r>
            <a:r>
              <a:rPr lang="ko-KR" altLang="en-US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일부</a:t>
            </a: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Component (Valve, Reducer </a:t>
            </a:r>
            <a:r>
              <a:rPr lang="ko-KR" altLang="en-US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등</a:t>
            </a: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b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Line </a:t>
            </a: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list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856" y="3732019"/>
            <a:ext cx="2057400" cy="2714625"/>
          </a:xfrm>
          <a:prstGeom prst="rect">
            <a:avLst/>
          </a:prstGeom>
          <a:ln>
            <a:solidFill>
              <a:srgbClr val="000000"/>
            </a:solidFill>
          </a:ln>
        </p:spPr>
      </p:pic>
      <p:cxnSp>
        <p:nvCxnSpPr>
          <p:cNvPr id="8" name="직선 화살표 연결선 7"/>
          <p:cNvCxnSpPr/>
          <p:nvPr/>
        </p:nvCxnSpPr>
        <p:spPr bwMode="auto">
          <a:xfrm>
            <a:off x="2404256" y="3169666"/>
            <a:ext cx="2413825" cy="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9" name="그림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4677" y="2856246"/>
            <a:ext cx="835585" cy="75441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92279" y="2125770"/>
            <a:ext cx="204246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050" b="0" smtClean="0">
                <a:solidFill>
                  <a:schemeClr val="tx1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* PMC : Piping Material Class</a:t>
            </a:r>
          </a:p>
          <a:p>
            <a:pPr algn="l"/>
            <a:r>
              <a:rPr lang="en-US" altLang="ko-KR" sz="1050" b="0" smtClean="0">
                <a:solidFill>
                  <a:schemeClr val="tx1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* F/C : Fluid Code</a:t>
            </a:r>
          </a:p>
          <a:p>
            <a:pPr algn="l"/>
            <a:r>
              <a:rPr lang="en-US" altLang="ko-KR" sz="1050" b="0" smtClean="0">
                <a:solidFill>
                  <a:schemeClr val="tx1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* I/C : Insulation Code</a:t>
            </a:r>
            <a:endParaRPr lang="ko-KR" altLang="en-US" sz="1050" b="0" dirty="0" smtClean="0">
              <a:solidFill>
                <a:schemeClr val="tx1">
                  <a:lumMod val="60000"/>
                  <a:lumOff val="4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1752" y="3752035"/>
            <a:ext cx="6977021" cy="2385814"/>
          </a:xfrm>
          <a:prstGeom prst="rect">
            <a:avLst/>
          </a:prstGeom>
        </p:spPr>
      </p:pic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2922557" y="2836233"/>
            <a:ext cx="1369722" cy="33343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l" fontAlgn="auto" latinLnBrk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tabLst>
                <a:tab pos="127000" algn="l"/>
              </a:tabLst>
            </a:pPr>
            <a:r>
              <a:rPr lang="ko-KR" altLang="en-US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필요 정보 추출</a:t>
            </a:r>
            <a:endParaRPr lang="en-US" altLang="ko-KR" b="0" kern="0" spc="-50" smtClean="0">
              <a:ln>
                <a:solidFill>
                  <a:srgbClr val="4F81BD">
                    <a:alpha val="0"/>
                  </a:srgbClr>
                </a:solidFill>
              </a:ln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2286000" y="3183953"/>
            <a:ext cx="2660073" cy="33343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l" fontAlgn="auto" latinLnBrk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tabLst>
                <a:tab pos="127000" algn="l"/>
              </a:tabLst>
            </a:pP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UI</a:t>
            </a:r>
            <a:r>
              <a:rPr lang="ko-KR" altLang="en-US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를 통해 </a:t>
            </a: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Mapping</a:t>
            </a:r>
            <a:r>
              <a:rPr lang="ko-KR" altLang="en-US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은 조정 가능</a:t>
            </a:r>
            <a:endParaRPr lang="en-US" altLang="ko-KR" b="0" kern="0" spc="-50" smtClean="0">
              <a:ln>
                <a:solidFill>
                  <a:srgbClr val="4F81BD">
                    <a:alpha val="0"/>
                  </a:srgbClr>
                </a:solidFill>
              </a:ln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9323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직사각형 260"/>
          <p:cNvSpPr/>
          <p:nvPr/>
        </p:nvSpPr>
        <p:spPr>
          <a:xfrm>
            <a:off x="157185" y="192789"/>
            <a:ext cx="9321793" cy="539221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algn="l"/>
            <a:r>
              <a:rPr lang="en-US" altLang="ko-KR" sz="2800" b="0" spc="-100" smtClean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  <a:sym typeface="Wingdings" pitchFamily="2" charset="2"/>
              </a:rPr>
              <a:t>ID2 </a:t>
            </a:r>
            <a:r>
              <a:rPr lang="ko-KR" altLang="en-US" sz="2800" b="0" spc="-100" smtClean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  <a:sym typeface="Wingdings" pitchFamily="2" charset="2"/>
              </a:rPr>
              <a:t>기존 기능</a:t>
            </a:r>
            <a:endParaRPr lang="en-US" altLang="ko-KR" sz="2800" b="0" spc="-100" dirty="0" smtClean="0">
              <a:solidFill>
                <a:srgbClr val="FFFFFF"/>
              </a:solidFill>
              <a:latin typeface="HY견고딕" pitchFamily="18" charset="-127"/>
              <a:ea typeface="HY견고딕" pitchFamily="18" charset="-127"/>
              <a:sym typeface="Wingdings" pitchFamily="2" charset="2"/>
            </a:endParaRPr>
          </a:p>
        </p:txBody>
      </p:sp>
      <p:sp>
        <p:nvSpPr>
          <p:cNvPr id="262" name="Rectangle 6"/>
          <p:cNvSpPr>
            <a:spLocks noChangeArrowheads="1"/>
          </p:cNvSpPr>
          <p:nvPr/>
        </p:nvSpPr>
        <p:spPr bwMode="auto">
          <a:xfrm>
            <a:off x="434532" y="1149145"/>
            <a:ext cx="8940580" cy="91241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182563" indent="-182563" algn="l" fontAlgn="auto" latinLnBrk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§"/>
              <a:tabLst>
                <a:tab pos="127000" algn="l"/>
              </a:tabLst>
            </a:pPr>
            <a:r>
              <a:rPr lang="en-US" altLang="ko-KR" sz="1800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DATA Export</a:t>
            </a:r>
            <a:endParaRPr lang="en-US" altLang="ko-KR" b="0" kern="0" spc="-50" smtClean="0">
              <a:ln>
                <a:solidFill>
                  <a:srgbClr val="4F81BD">
                    <a:alpha val="0"/>
                  </a:srgbClr>
                </a:solidFill>
              </a:ln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l" fontAlgn="auto" latinLnBrk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AutoNum type="arabicPeriod"/>
              <a:tabLst>
                <a:tab pos="127000" algn="l"/>
              </a:tabLst>
            </a:pP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ID2</a:t>
            </a:r>
            <a:r>
              <a:rPr lang="ko-KR" altLang="en-US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에서 인식한 </a:t>
            </a: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PID </a:t>
            </a:r>
            <a:r>
              <a:rPr lang="ko-KR" altLang="en-US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도면 </a:t>
            </a: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DATA</a:t>
            </a:r>
            <a:r>
              <a:rPr lang="ko-KR" altLang="en-US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를</a:t>
            </a:r>
            <a:r>
              <a:rPr lang="en-US" altLang="ko-KR" b="0" kern="0" spc="-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Format</a:t>
            </a:r>
            <a:r>
              <a:rPr lang="ko-KR" altLang="en-US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 맞춰 추출하여 </a:t>
            </a: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Line list </a:t>
            </a:r>
            <a:r>
              <a:rPr lang="ko-KR" altLang="en-US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자동 </a:t>
            </a:r>
            <a:r>
              <a:rPr lang="ko-KR" altLang="en-US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생성</a:t>
            </a:r>
            <a:endParaRPr lang="en-US" altLang="ko-KR" b="0" kern="0" spc="-50" smtClean="0">
              <a:ln>
                <a:solidFill>
                  <a:srgbClr val="4F81BD">
                    <a:alpha val="0"/>
                  </a:srgbClr>
                </a:solidFill>
              </a:ln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64" y="2253865"/>
            <a:ext cx="6596473" cy="4280198"/>
          </a:xfrm>
          <a:prstGeom prst="rect">
            <a:avLst/>
          </a:prstGeom>
        </p:spPr>
      </p:pic>
      <p:sp>
        <p:nvSpPr>
          <p:cNvPr id="3" name="모서리가 둥근 직사각형 2"/>
          <p:cNvSpPr/>
          <p:nvPr/>
        </p:nvSpPr>
        <p:spPr bwMode="auto">
          <a:xfrm>
            <a:off x="5867399" y="6276368"/>
            <a:ext cx="455637" cy="257695"/>
          </a:xfrm>
          <a:prstGeom prst="round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74625" marR="0" indent="-873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ko-KR" altLang="en-US" sz="1050" spc="-30" dirty="0" err="1" smtClean="0">
              <a:solidFill>
                <a:srgbClr val="333333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29953" y="2410444"/>
            <a:ext cx="28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b="0" smtClean="0">
                <a:solidFill>
                  <a:srgbClr val="1A270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① </a:t>
            </a:r>
            <a:r>
              <a:rPr lang="en-US" altLang="ko-KR" b="0" smtClean="0">
                <a:solidFill>
                  <a:srgbClr val="1A270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Format</a:t>
            </a:r>
            <a:r>
              <a:rPr lang="ko-KR" altLang="en-US" b="0" smtClean="0">
                <a:solidFill>
                  <a:srgbClr val="1A270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을 필요정보 기준 편집</a:t>
            </a:r>
            <a:r>
              <a:rPr lang="en-US" altLang="ko-KR" b="0" smtClean="0">
                <a:solidFill>
                  <a:srgbClr val="1A270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b="0" smtClean="0">
                <a:solidFill>
                  <a:srgbClr val="1A270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b="0" smtClean="0">
                <a:solidFill>
                  <a:srgbClr val="1A270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(</a:t>
            </a:r>
            <a:r>
              <a:rPr lang="ko-KR" altLang="en-US" b="0" smtClean="0">
                <a:solidFill>
                  <a:srgbClr val="1A270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뒷장 참고</a:t>
            </a:r>
            <a:r>
              <a:rPr lang="en-US" altLang="ko-KR" b="0" smtClean="0">
                <a:solidFill>
                  <a:srgbClr val="1A270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b="0" smtClean="0">
                <a:solidFill>
                  <a:srgbClr val="1A270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b="0" smtClean="0">
              <a:solidFill>
                <a:srgbClr val="1A270B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29953" y="6223421"/>
            <a:ext cx="28208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b="0" smtClean="0">
                <a:solidFill>
                  <a:srgbClr val="1A270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② </a:t>
            </a:r>
            <a:r>
              <a:rPr lang="en-US" altLang="ko-KR" b="0" smtClean="0">
                <a:solidFill>
                  <a:srgbClr val="1A270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Excel (*.xlsx) </a:t>
            </a:r>
            <a:r>
              <a:rPr lang="ko-KR" altLang="en-US" b="0" smtClean="0">
                <a:solidFill>
                  <a:srgbClr val="1A270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형태로 추출 </a:t>
            </a:r>
            <a:endParaRPr lang="en-US" altLang="ko-KR" b="0" smtClean="0">
              <a:solidFill>
                <a:srgbClr val="1A270B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모서리가 둥근 직사각형 20"/>
          <p:cNvSpPr/>
          <p:nvPr/>
        </p:nvSpPr>
        <p:spPr bwMode="auto">
          <a:xfrm>
            <a:off x="6228222" y="2434713"/>
            <a:ext cx="628215" cy="257695"/>
          </a:xfrm>
          <a:prstGeom prst="round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74625" marR="0" indent="-873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ko-KR" altLang="en-US" sz="1050" spc="-30" dirty="0" err="1" smtClean="0">
              <a:solidFill>
                <a:srgbClr val="333333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3368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직사각형 260"/>
          <p:cNvSpPr/>
          <p:nvPr/>
        </p:nvSpPr>
        <p:spPr>
          <a:xfrm>
            <a:off x="157185" y="192789"/>
            <a:ext cx="9321793" cy="539221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algn="l"/>
            <a:r>
              <a:rPr lang="en-US" altLang="ko-KR" sz="2800" b="0" spc="-100" smtClean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  <a:sym typeface="Wingdings" pitchFamily="2" charset="2"/>
              </a:rPr>
              <a:t>ID2 </a:t>
            </a:r>
            <a:r>
              <a:rPr lang="ko-KR" altLang="en-US" sz="2800" b="0" spc="-100" smtClean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  <a:sym typeface="Wingdings" pitchFamily="2" charset="2"/>
              </a:rPr>
              <a:t>기존 기능 수정</a:t>
            </a:r>
            <a:endParaRPr lang="en-US" altLang="ko-KR" sz="2800" b="0" spc="-100" dirty="0" smtClean="0">
              <a:solidFill>
                <a:srgbClr val="FFFFFF"/>
              </a:solidFill>
              <a:latin typeface="HY견고딕" pitchFamily="18" charset="-127"/>
              <a:ea typeface="HY견고딕" pitchFamily="18" charset="-127"/>
              <a:sym typeface="Wingdings" pitchFamily="2" charset="2"/>
            </a:endParaRPr>
          </a:p>
        </p:txBody>
      </p:sp>
      <p:sp>
        <p:nvSpPr>
          <p:cNvPr id="262" name="Rectangle 6"/>
          <p:cNvSpPr>
            <a:spLocks noChangeArrowheads="1"/>
          </p:cNvSpPr>
          <p:nvPr/>
        </p:nvSpPr>
        <p:spPr bwMode="auto">
          <a:xfrm>
            <a:off x="434532" y="1149145"/>
            <a:ext cx="8940580" cy="11047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182563" indent="-182563" algn="l" fontAlgn="auto" latinLnBrk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§"/>
              <a:tabLst>
                <a:tab pos="127000" algn="l"/>
              </a:tabLst>
            </a:pPr>
            <a:r>
              <a:rPr lang="en-US" altLang="ko-KR" sz="1800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List format </a:t>
            </a:r>
            <a:r>
              <a:rPr lang="ko-KR" altLang="en-US" sz="1800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편집</a:t>
            </a:r>
            <a:endParaRPr lang="en-US" altLang="ko-KR" b="0" kern="0" spc="-50" smtClean="0">
              <a:ln>
                <a:solidFill>
                  <a:srgbClr val="4F81BD">
                    <a:alpha val="0"/>
                  </a:srgbClr>
                </a:solidFill>
              </a:ln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l" fontAlgn="auto" latinLnBrk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AutoNum type="arabicPeriod"/>
              <a:tabLst>
                <a:tab pos="127000" algn="l"/>
              </a:tabLst>
            </a:pP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Column </a:t>
            </a:r>
            <a:r>
              <a:rPr lang="ko-KR" altLang="en-US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추가</a:t>
            </a: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편집 기능 필요 </a:t>
            </a: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기존 </a:t>
            </a: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DATA</a:t>
            </a:r>
            <a:r>
              <a:rPr lang="ko-KR" altLang="en-US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를 조합해서 신규 </a:t>
            </a: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Column</a:t>
            </a:r>
            <a:r>
              <a:rPr lang="ko-KR" altLang="en-US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을 만들 수 있는 기능 필요</a:t>
            </a:r>
            <a:r>
              <a:rPr lang="en-US" altLang="ko-KR" b="0" kern="0" spc="-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b="0" kern="0" spc="-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* </a:t>
            </a:r>
            <a:r>
              <a:rPr lang="ko-KR" altLang="en-US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엑셀 수식</a:t>
            </a:r>
            <a:r>
              <a:rPr lang="en-US" altLang="ko-KR" b="0" kern="0" spc="-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또는 정규식 지원 </a:t>
            </a: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엑셀 수식 선호</a:t>
            </a: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b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예</a:t>
            </a: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신규 </a:t>
            </a: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Column ‘LINE ID’ </a:t>
            </a:r>
            <a:r>
              <a:rPr lang="ko-KR" altLang="en-US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을</a:t>
            </a: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NPD - F/C - UNIT NO – SEQ NO – PMC – I/C) </a:t>
            </a:r>
            <a:r>
              <a:rPr lang="ko-KR" altLang="en-US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조합해서 생성</a:t>
            </a:r>
            <a:endParaRPr lang="en-US" altLang="ko-KR" b="0" kern="0" spc="-50" smtClean="0">
              <a:ln>
                <a:solidFill>
                  <a:srgbClr val="4F81BD">
                    <a:alpha val="0"/>
                  </a:srgbClr>
                </a:solidFill>
              </a:ln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18" name="그룹 17"/>
          <p:cNvGrpSpPr/>
          <p:nvPr/>
        </p:nvGrpSpPr>
        <p:grpSpPr>
          <a:xfrm>
            <a:off x="326447" y="2469708"/>
            <a:ext cx="9504736" cy="4213723"/>
            <a:chOff x="326447" y="2469708"/>
            <a:chExt cx="9504736" cy="4213723"/>
          </a:xfrm>
        </p:grpSpPr>
        <p:pic>
          <p:nvPicPr>
            <p:cNvPr id="19" name="그림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6447" y="2469708"/>
              <a:ext cx="9181481" cy="4213723"/>
            </a:xfrm>
            <a:prstGeom prst="rect">
              <a:avLst/>
            </a:prstGeom>
          </p:spPr>
        </p:pic>
        <p:sp>
          <p:nvSpPr>
            <p:cNvPr id="20" name="모서리가 둥근 직사각형 19"/>
            <p:cNvSpPr/>
            <p:nvPr/>
          </p:nvSpPr>
          <p:spPr bwMode="auto">
            <a:xfrm>
              <a:off x="1820487" y="3174593"/>
              <a:ext cx="7554625" cy="549508"/>
            </a:xfrm>
            <a:prstGeom prst="round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174625" marR="0" indent="-87313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lang="ko-KR" altLang="en-US" sz="1050" spc="-30" dirty="0" err="1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21" name="직선 화살표 연결선 20"/>
            <p:cNvCxnSpPr>
              <a:endCxn id="22" idx="0"/>
            </p:cNvCxnSpPr>
            <p:nvPr/>
          </p:nvCxnSpPr>
          <p:spPr bwMode="auto">
            <a:xfrm>
              <a:off x="5274424" y="3735877"/>
              <a:ext cx="0" cy="629376"/>
            </a:xfrm>
            <a:prstGeom prst="straightConnector1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2" name="모서리가 둥근 직사각형 21"/>
            <p:cNvSpPr/>
            <p:nvPr/>
          </p:nvSpPr>
          <p:spPr bwMode="auto">
            <a:xfrm>
              <a:off x="717664" y="4365253"/>
              <a:ext cx="9113519" cy="1885917"/>
            </a:xfrm>
            <a:prstGeom prst="roundRect">
              <a:avLst>
                <a:gd name="adj" fmla="val 7722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174625" marR="0" indent="-87313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lang="ko-KR" altLang="en-US" sz="1050" spc="-30" dirty="0" err="1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23" name="그림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2751" y="4427149"/>
              <a:ext cx="8968077" cy="1762125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8256367" y="5863656"/>
              <a:ext cx="1477835" cy="30777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ko-KR" b="0" smtClean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Default format</a:t>
              </a:r>
              <a:endParaRPr lang="ko-KR" altLang="en-US" b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911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직사각형 260"/>
          <p:cNvSpPr/>
          <p:nvPr/>
        </p:nvSpPr>
        <p:spPr>
          <a:xfrm>
            <a:off x="157185" y="192789"/>
            <a:ext cx="9321793" cy="539221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algn="l"/>
            <a:r>
              <a:rPr lang="en-US" altLang="ko-KR" sz="2800" b="0" spc="-10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  <a:sym typeface="Wingdings" pitchFamily="2" charset="2"/>
              </a:rPr>
              <a:t>ID2 </a:t>
            </a:r>
            <a:r>
              <a:rPr lang="ko-KR" altLang="en-US" sz="2800" b="0" spc="-10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  <a:sym typeface="Wingdings" pitchFamily="2" charset="2"/>
              </a:rPr>
              <a:t>기존 기능 수정</a:t>
            </a:r>
            <a:endParaRPr lang="en-US" altLang="ko-KR" sz="2800" b="0" spc="-100" dirty="0">
              <a:solidFill>
                <a:srgbClr val="FFFFFF"/>
              </a:solidFill>
              <a:latin typeface="HY견고딕" pitchFamily="18" charset="-127"/>
              <a:ea typeface="HY견고딕" pitchFamily="18" charset="-127"/>
              <a:sym typeface="Wingdings" pitchFamily="2" charset="2"/>
            </a:endParaRPr>
          </a:p>
        </p:txBody>
      </p:sp>
      <p:sp>
        <p:nvSpPr>
          <p:cNvPr id="262" name="Rectangle 6"/>
          <p:cNvSpPr>
            <a:spLocks noChangeArrowheads="1"/>
          </p:cNvSpPr>
          <p:nvPr/>
        </p:nvSpPr>
        <p:spPr bwMode="auto">
          <a:xfrm>
            <a:off x="434532" y="1149145"/>
            <a:ext cx="8940580" cy="11047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182563" indent="-182563" algn="l" fontAlgn="auto" latinLnBrk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§"/>
              <a:tabLst>
                <a:tab pos="127000" algn="l"/>
              </a:tabLst>
            </a:pPr>
            <a:r>
              <a:rPr lang="en-US" altLang="ko-KR" sz="1800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List format </a:t>
            </a:r>
            <a:r>
              <a:rPr lang="ko-KR" altLang="en-US" sz="1800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편집</a:t>
            </a:r>
            <a:endParaRPr lang="en-US" altLang="ko-KR" b="0" kern="0" spc="-50" smtClean="0">
              <a:ln>
                <a:solidFill>
                  <a:srgbClr val="4F81BD">
                    <a:alpha val="0"/>
                  </a:srgbClr>
                </a:solidFill>
              </a:ln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l" fontAlgn="auto" latinLnBrk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Font typeface="+mj-lt"/>
              <a:buAutoNum type="arabicPeriod"/>
              <a:tabLst>
                <a:tab pos="127000" algn="l"/>
              </a:tabLst>
            </a:pP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From/To</a:t>
            </a:r>
            <a:r>
              <a:rPr lang="ko-KR" altLang="en-US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는 </a:t>
            </a: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Equipment Tag </a:t>
            </a:r>
            <a:r>
              <a:rPr lang="ko-KR" altLang="en-US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외 </a:t>
            </a: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Line ID, Header, Specialty item </a:t>
            </a:r>
            <a:r>
              <a:rPr lang="ko-KR" altLang="en-US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등 포함 필요</a:t>
            </a:r>
            <a:r>
              <a:rPr lang="en-US" altLang="ko-KR" b="0" kern="0" spc="-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b="0" kern="0" spc="-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 Equipemt : From/To</a:t>
            </a:r>
            <a:r>
              <a:rPr lang="ko-KR" altLang="en-US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 </a:t>
            </a: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EQ Tag </a:t>
            </a:r>
            <a:r>
              <a:rPr lang="ko-KR" altLang="en-US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표기</a:t>
            </a: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 Branch </a:t>
            </a:r>
            <a:r>
              <a:rPr lang="ko-KR" altLang="en-US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연결 </a:t>
            </a: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From/To</a:t>
            </a:r>
            <a:r>
              <a:rPr lang="ko-KR" altLang="en-US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 </a:t>
            </a: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Line ID</a:t>
            </a:r>
            <a:r>
              <a:rPr lang="ko-KR" altLang="en-US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표기</a:t>
            </a:r>
            <a:r>
              <a:rPr lang="en-US" altLang="ko-KR" b="0" kern="0" spc="-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b="0" kern="0" spc="-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 Header : </a:t>
            </a:r>
            <a:r>
              <a:rPr lang="ko-KR" altLang="en-US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특정</a:t>
            </a: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Rule</a:t>
            </a:r>
            <a:r>
              <a:rPr lang="ko-KR" altLang="en-US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로</a:t>
            </a: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(Sequence</a:t>
            </a:r>
            <a:r>
              <a:rPr lang="ko-KR" altLang="en-US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를 </a:t>
            </a: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User</a:t>
            </a:r>
            <a:r>
              <a:rPr lang="ko-KR" altLang="en-US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 정의</a:t>
            </a: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HEADER</a:t>
            </a:r>
            <a:r>
              <a:rPr lang="ko-KR" altLang="en-US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를 판단해서</a:t>
            </a: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‘ENDOFHEADER’</a:t>
            </a:r>
            <a:r>
              <a:rPr lang="ko-KR" altLang="en-US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라는 키워드 입력</a:t>
            </a: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기타 </a:t>
            </a: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Keyword : </a:t>
            </a:r>
            <a:r>
              <a:rPr lang="ko-KR" altLang="en-US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인식한 </a:t>
            </a: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Symbol </a:t>
            </a:r>
            <a:r>
              <a:rPr lang="ko-KR" altLang="en-US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기준</a:t>
            </a: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키워드 입력</a:t>
            </a:r>
            <a:r>
              <a:rPr lang="en-US" altLang="ko-KR" b="0" kern="0" spc="-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b="0" kern="0" spc="-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(</a:t>
            </a:r>
            <a:r>
              <a:rPr lang="ko-KR" altLang="en-US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대상 </a:t>
            </a: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ATM_VENT, GRADE_DRAIN, HOSECONNECTION, UDD, </a:t>
            </a:r>
            <a:b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FLARE HEADER, TIEINPOINT </a:t>
            </a:r>
            <a:r>
              <a:rPr lang="ko-KR" altLang="en-US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등</a:t>
            </a: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en-US" altLang="ko-KR" b="0" kern="0" spc="-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b="0" kern="0" spc="-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endParaRPr lang="en-US" altLang="ko-KR" b="0" kern="0" spc="-50" smtClean="0">
              <a:ln>
                <a:solidFill>
                  <a:srgbClr val="4F81BD">
                    <a:alpha val="0"/>
                  </a:srgbClr>
                </a:solidFill>
              </a:ln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25" name="그룹 24"/>
          <p:cNvGrpSpPr/>
          <p:nvPr/>
        </p:nvGrpSpPr>
        <p:grpSpPr>
          <a:xfrm>
            <a:off x="434532" y="3665913"/>
            <a:ext cx="9057829" cy="2934393"/>
            <a:chOff x="326447" y="3899498"/>
            <a:chExt cx="9181481" cy="2700808"/>
          </a:xfrm>
        </p:grpSpPr>
        <p:grpSp>
          <p:nvGrpSpPr>
            <p:cNvPr id="8" name="그룹 7"/>
            <p:cNvGrpSpPr/>
            <p:nvPr/>
          </p:nvGrpSpPr>
          <p:grpSpPr>
            <a:xfrm>
              <a:off x="326447" y="3899498"/>
              <a:ext cx="9181481" cy="2700808"/>
              <a:chOff x="326447" y="2469709"/>
              <a:chExt cx="9181481" cy="2700808"/>
            </a:xfrm>
          </p:grpSpPr>
          <p:pic>
            <p:nvPicPr>
              <p:cNvPr id="2" name="그림 1"/>
              <p:cNvPicPr>
                <a:picLocks noChangeAspect="1"/>
              </p:cNvPicPr>
              <p:nvPr/>
            </p:nvPicPr>
            <p:blipFill rotWithShape="1">
              <a:blip r:embed="rId2"/>
              <a:srcRect b="35904"/>
              <a:stretch/>
            </p:blipFill>
            <p:spPr>
              <a:xfrm>
                <a:off x="326447" y="2469709"/>
                <a:ext cx="9181481" cy="2700808"/>
              </a:xfrm>
              <a:prstGeom prst="rect">
                <a:avLst/>
              </a:prstGeom>
            </p:spPr>
          </p:pic>
          <p:cxnSp>
            <p:nvCxnSpPr>
              <p:cNvPr id="7" name="직선 화살표 연결선 6"/>
              <p:cNvCxnSpPr/>
              <p:nvPr/>
            </p:nvCxnSpPr>
            <p:spPr bwMode="auto">
              <a:xfrm>
                <a:off x="5274424" y="3735877"/>
                <a:ext cx="0" cy="629376"/>
              </a:xfrm>
              <a:prstGeom prst="straightConnector1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pic>
            <p:nvPicPr>
              <p:cNvPr id="4" name="그림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28552" y="3735877"/>
                <a:ext cx="7404995" cy="1414486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7717855" y="4812518"/>
                <a:ext cx="1574128" cy="28327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ko-KR" b="0" smtClean="0">
                    <a:solidFill>
                      <a:schemeClr val="bg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Default format</a:t>
                </a:r>
                <a:endParaRPr lang="ko-KR" altLang="en-US" b="0" smtClean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15" name="모서리가 둥근 직사각형 14"/>
              <p:cNvSpPr/>
              <p:nvPr/>
            </p:nvSpPr>
            <p:spPr bwMode="auto">
              <a:xfrm>
                <a:off x="7814147" y="3174593"/>
                <a:ext cx="1560965" cy="531216"/>
              </a:xfrm>
              <a:prstGeom prst="roundRect">
                <a:avLst/>
              </a:prstGeom>
              <a:noFill/>
              <a:ln w="2857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174625" marR="0" indent="-873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endParaRPr lang="ko-KR" altLang="en-US" sz="1050" spc="-30" dirty="0" err="1" smtClean="0">
                  <a:solidFill>
                    <a:srgbClr val="333333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7717855" y="3968491"/>
              <a:ext cx="1753548" cy="283277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ko-KR" b="0" smtClean="0">
                  <a:solidFill>
                    <a:srgbClr val="1A270B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From / To </a:t>
              </a:r>
              <a:r>
                <a:rPr lang="ko-KR" altLang="en-US" b="0" smtClean="0">
                  <a:solidFill>
                    <a:srgbClr val="1A270B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로 변경</a:t>
              </a:r>
            </a:p>
          </p:txBody>
        </p:sp>
        <p:cxnSp>
          <p:nvCxnSpPr>
            <p:cNvPr id="12" name="직선 화살표 연결선 11"/>
            <p:cNvCxnSpPr/>
            <p:nvPr/>
          </p:nvCxnSpPr>
          <p:spPr bwMode="auto">
            <a:xfrm flipV="1">
              <a:off x="8594629" y="4351383"/>
              <a:ext cx="0" cy="253000"/>
            </a:xfrm>
            <a:prstGeom prst="straightConnector1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pic>
        <p:nvPicPr>
          <p:cNvPr id="19" name="그림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3162" y="2286732"/>
            <a:ext cx="3077544" cy="1412767"/>
          </a:xfrm>
          <a:prstGeom prst="rect">
            <a:avLst/>
          </a:prstGeom>
          <a:ln>
            <a:solidFill>
              <a:srgbClr val="000000"/>
            </a:solidFill>
          </a:ln>
        </p:spPr>
      </p:pic>
      <p:grpSp>
        <p:nvGrpSpPr>
          <p:cNvPr id="28" name="그룹 27"/>
          <p:cNvGrpSpPr/>
          <p:nvPr/>
        </p:nvGrpSpPr>
        <p:grpSpPr>
          <a:xfrm>
            <a:off x="4559648" y="2127443"/>
            <a:ext cx="2185037" cy="1920240"/>
            <a:chOff x="4468205" y="2135756"/>
            <a:chExt cx="2185037" cy="1920240"/>
          </a:xfrm>
        </p:grpSpPr>
        <p:cxnSp>
          <p:nvCxnSpPr>
            <p:cNvPr id="24" name="직선 화살표 연결선 23"/>
            <p:cNvCxnSpPr/>
            <p:nvPr/>
          </p:nvCxnSpPr>
          <p:spPr bwMode="auto">
            <a:xfrm>
              <a:off x="6289522" y="3027916"/>
              <a:ext cx="363720" cy="0"/>
            </a:xfrm>
            <a:prstGeom prst="straightConnector1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7" name="원호 26"/>
            <p:cNvSpPr/>
            <p:nvPr/>
          </p:nvSpPr>
          <p:spPr bwMode="auto">
            <a:xfrm rot="2218915">
              <a:off x="4468205" y="2135756"/>
              <a:ext cx="1787237" cy="1920240"/>
            </a:xfrm>
            <a:prstGeom prst="arc">
              <a:avLst>
                <a:gd name="adj1" fmla="val 17256187"/>
                <a:gd name="adj2" fmla="val 21195897"/>
              </a:avLst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ko-KR" altLang="en-US">
                <a:noFill/>
              </a:endParaRPr>
            </a:p>
          </p:txBody>
        </p:sp>
      </p:grpSp>
      <p:sp>
        <p:nvSpPr>
          <p:cNvPr id="30" name="모서리가 둥근 직사각형 29"/>
          <p:cNvSpPr/>
          <p:nvPr/>
        </p:nvSpPr>
        <p:spPr bwMode="auto">
          <a:xfrm>
            <a:off x="598516" y="2900174"/>
            <a:ext cx="5278582" cy="765740"/>
          </a:xfrm>
          <a:prstGeom prst="roundRect">
            <a:avLst/>
          </a:prstGeom>
          <a:noFill/>
          <a:ln w="28575" cap="flat" cmpd="sng" algn="ctr">
            <a:solidFill>
              <a:srgbClr val="E6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74625" marR="0" indent="-873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ko-KR" altLang="en-US" sz="1050" spc="-30" dirty="0" err="1" smtClean="0">
              <a:solidFill>
                <a:srgbClr val="333333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4488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직사각형 260"/>
          <p:cNvSpPr/>
          <p:nvPr/>
        </p:nvSpPr>
        <p:spPr>
          <a:xfrm>
            <a:off x="157185" y="192789"/>
            <a:ext cx="9321793" cy="539221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algn="l"/>
            <a:r>
              <a:rPr lang="en-US" altLang="ko-KR" sz="2800" b="0" spc="-10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  <a:sym typeface="Wingdings" pitchFamily="2" charset="2"/>
              </a:rPr>
              <a:t>ID2 </a:t>
            </a:r>
            <a:r>
              <a:rPr lang="ko-KR" altLang="en-US" sz="2800" b="0" spc="-10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  <a:sym typeface="Wingdings" pitchFamily="2" charset="2"/>
              </a:rPr>
              <a:t>신규 기능 </a:t>
            </a:r>
            <a:r>
              <a:rPr lang="ko-KR" altLang="en-US" sz="2800" b="0" spc="-100" smtClean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  <a:sym typeface="Wingdings" pitchFamily="2" charset="2"/>
              </a:rPr>
              <a:t>개발</a:t>
            </a:r>
            <a:endParaRPr lang="en-US" altLang="ko-KR" sz="2800" b="0" spc="-100" dirty="0">
              <a:solidFill>
                <a:srgbClr val="FFFFFF"/>
              </a:solidFill>
              <a:latin typeface="HY견고딕" pitchFamily="18" charset="-127"/>
              <a:ea typeface="HY견고딕" pitchFamily="18" charset="-127"/>
              <a:sym typeface="Wingdings" pitchFamily="2" charset="2"/>
            </a:endParaRPr>
          </a:p>
        </p:txBody>
      </p:sp>
      <p:sp>
        <p:nvSpPr>
          <p:cNvPr id="262" name="Rectangle 6"/>
          <p:cNvSpPr>
            <a:spLocks noChangeArrowheads="1"/>
          </p:cNvSpPr>
          <p:nvPr/>
        </p:nvSpPr>
        <p:spPr bwMode="auto">
          <a:xfrm>
            <a:off x="434532" y="1149145"/>
            <a:ext cx="8940580" cy="11047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182563" indent="-182563" algn="l" fontAlgn="auto" latinLnBrk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§"/>
              <a:tabLst>
                <a:tab pos="127000" algn="l"/>
              </a:tabLst>
            </a:pPr>
            <a:r>
              <a:rPr lang="en-US" altLang="ko-KR" sz="1800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Line Grouping : </a:t>
            </a:r>
            <a:r>
              <a:rPr lang="ko-KR" altLang="en-US" sz="1800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다수의 </a:t>
            </a:r>
            <a:r>
              <a:rPr lang="en-US" altLang="ko-KR" sz="1800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Piperun</a:t>
            </a:r>
            <a:r>
              <a:rPr lang="ko-KR" altLang="en-US" sz="1800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을 </a:t>
            </a:r>
            <a:r>
              <a:rPr lang="en-US" altLang="ko-KR" sz="1800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800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개의 </a:t>
            </a:r>
            <a:r>
              <a:rPr lang="en-US" altLang="ko-KR" sz="1800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Pipe System Network</a:t>
            </a:r>
            <a:r>
              <a:rPr lang="ko-KR" altLang="en-US" sz="1800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로 그룹핑</a:t>
            </a:r>
            <a:endParaRPr lang="en-US" altLang="ko-KR" b="0" kern="0" spc="-50" smtClean="0">
              <a:ln>
                <a:solidFill>
                  <a:srgbClr val="4F81BD">
                    <a:alpha val="0"/>
                  </a:srgbClr>
                </a:solidFill>
              </a:ln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l" fontAlgn="auto" latinLnBrk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Font typeface="+mj-lt"/>
              <a:buAutoNum type="arabicPeriod"/>
              <a:tabLst>
                <a:tab pos="127000" algn="l"/>
              </a:tabLst>
            </a:pP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ID2</a:t>
            </a:r>
            <a:r>
              <a:rPr lang="ko-KR" altLang="en-US" b="0" kern="0" spc="-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는 현재 </a:t>
            </a:r>
            <a:r>
              <a:rPr lang="en-US" altLang="ko-KR" b="0" kern="0" spc="-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Line ID </a:t>
            </a:r>
            <a:r>
              <a:rPr lang="ko-KR" altLang="en-US" b="0" kern="0" spc="-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기준 묶음</a:t>
            </a:r>
            <a:r>
              <a:rPr lang="en-US" altLang="ko-KR" b="0" kern="0" spc="-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M3</a:t>
            </a:r>
            <a:r>
              <a:rPr lang="ko-KR" altLang="en-US" b="0" kern="0" spc="-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는 </a:t>
            </a:r>
            <a:r>
              <a:rPr lang="en-US" altLang="ko-KR" b="0" kern="0" spc="-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PSN </a:t>
            </a:r>
            <a:r>
              <a:rPr lang="ko-KR" altLang="en-US" b="0" kern="0" spc="-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기준 묶음</a:t>
            </a:r>
            <a:r>
              <a:rPr lang="en-US" altLang="ko-KR" b="0" kern="0" spc="-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b="0" kern="0" spc="-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b="0" kern="0" spc="-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=&gt; ID2 </a:t>
            </a:r>
            <a:r>
              <a:rPr lang="ko-KR" altLang="en-US" b="0" kern="0" spc="-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기준 상 거의 대부분 </a:t>
            </a:r>
            <a:r>
              <a:rPr lang="en-US" altLang="ko-KR" b="0" kern="0" spc="-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B2E/B2B</a:t>
            </a:r>
            <a:br>
              <a:rPr lang="en-US" altLang="ko-KR" b="0" kern="0" spc="-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b="0" kern="0" spc="-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</a:t>
            </a: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ID2</a:t>
            </a:r>
            <a:r>
              <a:rPr lang="ko-KR" altLang="en-US" b="0" kern="0" spc="-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DATA</a:t>
            </a:r>
            <a:r>
              <a:rPr lang="ko-KR" altLang="en-US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를 </a:t>
            </a: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Post Processing</a:t>
            </a:r>
            <a:r>
              <a:rPr lang="ko-KR" altLang="en-US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으로</a:t>
            </a:r>
            <a:r>
              <a:rPr lang="ko-KR" altLang="en-US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b="0" kern="0" spc="-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PSN </a:t>
            </a:r>
            <a:r>
              <a:rPr lang="ko-KR" altLang="en-US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형태로 묶어주는 </a:t>
            </a: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Grouping </a:t>
            </a:r>
            <a:r>
              <a:rPr lang="en-US" altLang="ko-KR" b="0" kern="0" spc="-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Logic </a:t>
            </a:r>
            <a:r>
              <a:rPr lang="ko-KR" altLang="en-US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필요</a:t>
            </a:r>
            <a:endParaRPr lang="en-US" altLang="ko-KR" b="0" kern="0" spc="-50" smtClean="0">
              <a:ln>
                <a:solidFill>
                  <a:srgbClr val="4F81BD">
                    <a:alpha val="0"/>
                  </a:srgbClr>
                </a:solidFill>
              </a:ln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l" fontAlgn="auto" latinLnBrk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Font typeface="+mj-lt"/>
              <a:buAutoNum type="arabicPeriod"/>
              <a:tabLst>
                <a:tab pos="127000" algn="l"/>
              </a:tabLst>
            </a:pPr>
            <a:r>
              <a:rPr lang="en-US" altLang="ko-KR" b="0" kern="0" spc="-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Piperun </a:t>
            </a:r>
            <a:r>
              <a:rPr lang="ko-KR" altLang="en-US" b="0" kern="0" spc="-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간의 </a:t>
            </a:r>
            <a:r>
              <a:rPr lang="en-US" altLang="ko-KR" b="0" kern="0" spc="-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Grouping Logic </a:t>
            </a:r>
            <a:br>
              <a:rPr lang="en-US" altLang="ko-KR" b="0" kern="0" spc="-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b="0" kern="0" spc="-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Piperun </a:t>
            </a:r>
            <a:r>
              <a:rPr lang="ko-KR" altLang="en-US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→ </a:t>
            </a: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Topology </a:t>
            </a:r>
            <a:r>
              <a:rPr lang="ko-KR" altLang="en-US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→ </a:t>
            </a: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PSN</a:t>
            </a:r>
            <a:b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ko-KR" altLang="en-US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그룹핑되는기준 </a:t>
            </a:r>
            <a:r>
              <a:rPr lang="ko-KR" altLang="en-US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반영 </a:t>
            </a: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(APPENDIX-I</a:t>
            </a:r>
            <a:r>
              <a:rPr lang="ko-KR" altLang="en-US" b="0" kern="0" spc="-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참고</a:t>
            </a: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b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 PSN </a:t>
            </a:r>
            <a:r>
              <a:rPr lang="ko-KR" altLang="en-US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생성 </a:t>
            </a: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Priority </a:t>
            </a:r>
            <a:r>
              <a:rPr lang="ko-KR" altLang="en-US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순서 기준도 반영 要</a:t>
            </a:r>
            <a:endParaRPr lang="en-US" altLang="ko-KR" b="0" kern="0" spc="-50" smtClean="0">
              <a:ln>
                <a:solidFill>
                  <a:srgbClr val="4F81BD">
                    <a:alpha val="0"/>
                  </a:srgbClr>
                </a:solidFill>
              </a:ln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l" fontAlgn="auto" latinLnBrk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Font typeface="+mj-lt"/>
              <a:buAutoNum type="arabicPeriod"/>
              <a:tabLst>
                <a:tab pos="127000" algn="l"/>
              </a:tabLst>
            </a:pP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Line Type </a:t>
            </a:r>
            <a:r>
              <a:rPr lang="ko-KR" altLang="en-US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정의</a:t>
            </a: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: Piperun</a:t>
            </a:r>
            <a:r>
              <a:rPr lang="ko-KR" altLang="en-US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 </a:t>
            </a: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From/To</a:t>
            </a:r>
            <a:r>
              <a:rPr lang="ko-KR" altLang="en-US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</a:t>
            </a: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따라 각 타입 할당</a:t>
            </a: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예</a:t>
            </a: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E2E, E2B, B2E, B2B, HDE, HDB, </a:t>
            </a: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HD2</a:t>
            </a:r>
          </a:p>
        </p:txBody>
      </p:sp>
      <p:grpSp>
        <p:nvGrpSpPr>
          <p:cNvPr id="18" name="그룹 17"/>
          <p:cNvGrpSpPr/>
          <p:nvPr/>
        </p:nvGrpSpPr>
        <p:grpSpPr>
          <a:xfrm>
            <a:off x="3966767" y="2436716"/>
            <a:ext cx="5743186" cy="3517294"/>
            <a:chOff x="4329113" y="3130503"/>
            <a:chExt cx="4781020" cy="2928035"/>
          </a:xfrm>
        </p:grpSpPr>
        <p:pic>
          <p:nvPicPr>
            <p:cNvPr id="20" name="그림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85614" y="3130503"/>
              <a:ext cx="4724519" cy="2928035"/>
            </a:xfrm>
            <a:prstGeom prst="rect">
              <a:avLst/>
            </a:prstGeom>
          </p:spPr>
        </p:pic>
        <p:sp>
          <p:nvSpPr>
            <p:cNvPr id="21" name="모서리가 둥근 직사각형 20"/>
            <p:cNvSpPr/>
            <p:nvPr/>
          </p:nvSpPr>
          <p:spPr bwMode="auto">
            <a:xfrm>
              <a:off x="4329113" y="4106334"/>
              <a:ext cx="2274887" cy="304800"/>
            </a:xfrm>
            <a:prstGeom prst="roundRect">
              <a:avLst/>
            </a:prstGeom>
            <a:noFill/>
            <a:ln w="190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174625" marR="0" indent="-87313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lang="ko-KR" altLang="en-US" sz="1050" spc="-30" dirty="0" err="1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2" name="모서리가 둥근 직사각형 21"/>
            <p:cNvSpPr/>
            <p:nvPr/>
          </p:nvSpPr>
          <p:spPr bwMode="auto">
            <a:xfrm>
              <a:off x="6604000" y="4102630"/>
              <a:ext cx="1635125" cy="304800"/>
            </a:xfrm>
            <a:prstGeom prst="roundRect">
              <a:avLst/>
            </a:prstGeom>
            <a:noFill/>
            <a:ln w="1905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174625" marR="0" indent="-87313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lang="ko-KR" altLang="en-US" sz="1050" spc="-30" dirty="0" err="1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3" name="모서리가 둥근 직사각형 22"/>
            <p:cNvSpPr/>
            <p:nvPr/>
          </p:nvSpPr>
          <p:spPr bwMode="auto">
            <a:xfrm>
              <a:off x="6049965" y="4309829"/>
              <a:ext cx="554036" cy="766996"/>
            </a:xfrm>
            <a:prstGeom prst="roundRect">
              <a:avLst/>
            </a:prstGeom>
            <a:noFill/>
            <a:ln w="19050" cap="flat" cmpd="sng" algn="ctr">
              <a:solidFill>
                <a:srgbClr val="FFC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174625" marR="0" indent="-87313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lang="ko-KR" altLang="en-US" sz="1050" spc="-30" dirty="0" err="1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6" name="모서리가 둥근 직사각형 25"/>
            <p:cNvSpPr/>
            <p:nvPr/>
          </p:nvSpPr>
          <p:spPr bwMode="auto">
            <a:xfrm>
              <a:off x="6598447" y="4301535"/>
              <a:ext cx="383379" cy="775290"/>
            </a:xfrm>
            <a:prstGeom prst="roundRect">
              <a:avLst/>
            </a:prstGeom>
            <a:noFill/>
            <a:ln w="19050" cap="flat" cmpd="sng" algn="ctr">
              <a:solidFill>
                <a:srgbClr val="C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174625" marR="0" indent="-87313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lang="ko-KR" altLang="en-US" sz="1050" spc="-30" dirty="0" err="1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29" name="그룹 28"/>
          <p:cNvGrpSpPr/>
          <p:nvPr/>
        </p:nvGrpSpPr>
        <p:grpSpPr>
          <a:xfrm>
            <a:off x="593835" y="4513792"/>
            <a:ext cx="3269814" cy="983578"/>
            <a:chOff x="870387" y="2182954"/>
            <a:chExt cx="3269814" cy="983578"/>
          </a:xfrm>
        </p:grpSpPr>
        <p:sp>
          <p:nvSpPr>
            <p:cNvPr id="31" name="모서리가 둥근 직사각형 30"/>
            <p:cNvSpPr/>
            <p:nvPr/>
          </p:nvSpPr>
          <p:spPr bwMode="auto">
            <a:xfrm>
              <a:off x="870387" y="2182954"/>
              <a:ext cx="3269814" cy="983578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174625" marR="0" indent="-87313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lang="ko-KR" altLang="en-US" sz="1050" spc="-30" dirty="0" err="1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32" name="그룹 31"/>
            <p:cNvGrpSpPr/>
            <p:nvPr/>
          </p:nvGrpSpPr>
          <p:grpSpPr>
            <a:xfrm>
              <a:off x="963520" y="2216822"/>
              <a:ext cx="3083992" cy="908355"/>
              <a:chOff x="963520" y="1883231"/>
              <a:chExt cx="3083992" cy="908355"/>
            </a:xfrm>
          </p:grpSpPr>
          <p:sp>
            <p:nvSpPr>
              <p:cNvPr id="33" name="Rectangle 6"/>
              <p:cNvSpPr>
                <a:spLocks noChangeArrowheads="1"/>
              </p:cNvSpPr>
              <p:nvPr/>
            </p:nvSpPr>
            <p:spPr bwMode="auto">
              <a:xfrm>
                <a:off x="3049518" y="1883231"/>
                <a:ext cx="997994" cy="908355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fontAlgn="auto" latinLnBrk="1">
                  <a:lnSpc>
                    <a:spcPct val="120000"/>
                  </a:lnSpc>
                  <a:spcBef>
                    <a:spcPts val="0"/>
                  </a:spcBef>
                  <a:spcAft>
                    <a:spcPts val="900"/>
                  </a:spcAft>
                  <a:tabLst>
                    <a:tab pos="127000" algn="l"/>
                  </a:tabLst>
                </a:pPr>
                <a:r>
                  <a:rPr lang="en-US" altLang="ko-KR" b="0" kern="0" spc="-5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srgbClr val="00206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Equipment</a:t>
                </a:r>
                <a:br>
                  <a:rPr lang="en-US" altLang="ko-KR" b="0" kern="0" spc="-5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srgbClr val="00206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</a:br>
                <a:r>
                  <a:rPr lang="en-US" altLang="ko-KR" b="0" kern="0" spc="-5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srgbClr val="00206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Branch</a:t>
                </a:r>
                <a:r>
                  <a:rPr lang="en-US" altLang="ko-KR" b="0" kern="0" spc="-5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srgbClr val="00206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/>
                </a:r>
                <a:br>
                  <a:rPr lang="en-US" altLang="ko-KR" b="0" kern="0" spc="-5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srgbClr val="00206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</a:br>
                <a:r>
                  <a:rPr lang="en-US" altLang="ko-KR" b="0" kern="0" spc="-5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srgbClr val="00206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Header</a:t>
                </a:r>
              </a:p>
            </p:txBody>
          </p:sp>
          <p:sp>
            <p:nvSpPr>
              <p:cNvPr id="34" name="Rectangle 6"/>
              <p:cNvSpPr>
                <a:spLocks noChangeArrowheads="1"/>
              </p:cNvSpPr>
              <p:nvPr/>
            </p:nvSpPr>
            <p:spPr bwMode="auto">
              <a:xfrm>
                <a:off x="963520" y="1883231"/>
                <a:ext cx="997994" cy="908355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fontAlgn="auto" latinLnBrk="1">
                  <a:lnSpc>
                    <a:spcPct val="120000"/>
                  </a:lnSpc>
                  <a:spcBef>
                    <a:spcPts val="0"/>
                  </a:spcBef>
                  <a:spcAft>
                    <a:spcPts val="900"/>
                  </a:spcAft>
                  <a:tabLst>
                    <a:tab pos="127000" algn="l"/>
                  </a:tabLst>
                </a:pPr>
                <a:r>
                  <a:rPr lang="en-US" altLang="ko-KR" b="0" kern="0" spc="-5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srgbClr val="00206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Equipment</a:t>
                </a:r>
                <a:br>
                  <a:rPr lang="en-US" altLang="ko-KR" b="0" kern="0" spc="-5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srgbClr val="00206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</a:br>
                <a:r>
                  <a:rPr lang="en-US" altLang="ko-KR" b="0" kern="0" spc="-5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srgbClr val="00206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Branch</a:t>
                </a:r>
                <a:r>
                  <a:rPr lang="en-US" altLang="ko-KR" b="0" kern="0" spc="-5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srgbClr val="00206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/>
                </a:r>
                <a:br>
                  <a:rPr lang="en-US" altLang="ko-KR" b="0" kern="0" spc="-5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srgbClr val="00206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</a:br>
                <a:r>
                  <a:rPr lang="en-US" altLang="ko-KR" b="0" kern="0" spc="-5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srgbClr val="00206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Header</a:t>
                </a:r>
              </a:p>
            </p:txBody>
          </p:sp>
          <p:cxnSp>
            <p:nvCxnSpPr>
              <p:cNvPr id="35" name="직선 화살표 연결선 34"/>
              <p:cNvCxnSpPr/>
              <p:nvPr/>
            </p:nvCxnSpPr>
            <p:spPr bwMode="auto">
              <a:xfrm>
                <a:off x="2159000" y="2320474"/>
                <a:ext cx="787400" cy="0"/>
              </a:xfrm>
              <a:prstGeom prst="straightConnector1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</p:cxnSp>
          <p:sp>
            <p:nvSpPr>
              <p:cNvPr id="36" name="Rectangle 6"/>
              <p:cNvSpPr>
                <a:spLocks noChangeArrowheads="1"/>
              </p:cNvSpPr>
              <p:nvPr/>
            </p:nvSpPr>
            <p:spPr bwMode="auto">
              <a:xfrm>
                <a:off x="2053703" y="1974200"/>
                <a:ext cx="997994" cy="346274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fontAlgn="auto" latinLnBrk="1">
                  <a:lnSpc>
                    <a:spcPct val="120000"/>
                  </a:lnSpc>
                  <a:spcBef>
                    <a:spcPts val="0"/>
                  </a:spcBef>
                  <a:spcAft>
                    <a:spcPts val="900"/>
                  </a:spcAft>
                  <a:tabLst>
                    <a:tab pos="127000" algn="l"/>
                  </a:tabLst>
                </a:pPr>
                <a:r>
                  <a:rPr lang="en-US" altLang="ko-KR" b="0" kern="0" spc="-5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srgbClr val="00206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TO</a:t>
                </a:r>
              </a:p>
              <a:p>
                <a:pPr fontAlgn="auto" latinLnBrk="1">
                  <a:lnSpc>
                    <a:spcPct val="120000"/>
                  </a:lnSpc>
                  <a:spcBef>
                    <a:spcPts val="0"/>
                  </a:spcBef>
                  <a:spcAft>
                    <a:spcPts val="900"/>
                  </a:spcAft>
                  <a:tabLst>
                    <a:tab pos="127000" algn="l"/>
                  </a:tabLst>
                </a:pPr>
                <a:r>
                  <a:rPr lang="en-US" altLang="ko-KR" b="0" kern="0" spc="-5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srgbClr val="00206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2</a:t>
                </a:r>
                <a:endParaRPr lang="en-US" altLang="ko-KR" b="0" kern="0" spc="-5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rgbClr val="00206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8369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직사각형 260"/>
          <p:cNvSpPr/>
          <p:nvPr/>
        </p:nvSpPr>
        <p:spPr>
          <a:xfrm>
            <a:off x="157185" y="192789"/>
            <a:ext cx="9321793" cy="539221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algn="l"/>
            <a:r>
              <a:rPr lang="en-US" altLang="ko-KR" sz="2800" b="0" spc="-10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  <a:sym typeface="Wingdings" pitchFamily="2" charset="2"/>
              </a:rPr>
              <a:t>ID2 </a:t>
            </a:r>
            <a:r>
              <a:rPr lang="ko-KR" altLang="en-US" sz="2800" b="0" spc="-10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  <a:sym typeface="Wingdings" pitchFamily="2" charset="2"/>
              </a:rPr>
              <a:t>신규 기능 </a:t>
            </a:r>
            <a:r>
              <a:rPr lang="ko-KR" altLang="en-US" sz="2800" b="0" spc="-100" smtClean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  <a:sym typeface="Wingdings" pitchFamily="2" charset="2"/>
              </a:rPr>
              <a:t>개발</a:t>
            </a:r>
            <a:endParaRPr lang="en-US" altLang="ko-KR" sz="2800" b="0" spc="-100" dirty="0">
              <a:solidFill>
                <a:srgbClr val="FFFFFF"/>
              </a:solidFill>
              <a:latin typeface="HY견고딕" pitchFamily="18" charset="-127"/>
              <a:ea typeface="HY견고딕" pitchFamily="18" charset="-127"/>
              <a:sym typeface="Wingdings" pitchFamily="2" charset="2"/>
            </a:endParaRPr>
          </a:p>
        </p:txBody>
      </p:sp>
      <p:sp>
        <p:nvSpPr>
          <p:cNvPr id="262" name="Rectangle 6"/>
          <p:cNvSpPr>
            <a:spLocks noChangeArrowheads="1"/>
          </p:cNvSpPr>
          <p:nvPr/>
        </p:nvSpPr>
        <p:spPr bwMode="auto">
          <a:xfrm>
            <a:off x="434532" y="1149145"/>
            <a:ext cx="8940580" cy="11047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182563" indent="-182563" algn="l" fontAlgn="auto" latinLnBrk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§"/>
              <a:tabLst>
                <a:tab pos="127000" algn="l"/>
              </a:tabLst>
            </a:pPr>
            <a:r>
              <a:rPr lang="en-US" altLang="ko-KR" sz="1800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Branch (Tee) </a:t>
            </a:r>
            <a:r>
              <a:rPr lang="ko-KR" altLang="en-US" sz="1800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연결점 생성 </a:t>
            </a:r>
            <a:r>
              <a:rPr lang="en-US" altLang="ko-KR" sz="1800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Piperun items</a:t>
            </a:r>
            <a:r>
              <a:rPr lang="ko-KR" altLang="en-US" sz="1800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 연결되는 </a:t>
            </a:r>
            <a:r>
              <a:rPr lang="en-US" altLang="ko-KR" sz="1800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Branch line</a:t>
            </a:r>
            <a:r>
              <a:rPr lang="ko-KR" altLang="en-US" sz="1800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 </a:t>
            </a:r>
            <a:r>
              <a:rPr lang="en-US" altLang="ko-KR" sz="1800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OID </a:t>
            </a:r>
            <a:r>
              <a:rPr lang="ko-KR" altLang="en-US" sz="1800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생성</a:t>
            </a:r>
            <a:endParaRPr lang="en-US" altLang="ko-KR" b="0" kern="0" spc="-50" smtClean="0">
              <a:ln>
                <a:solidFill>
                  <a:srgbClr val="4F81BD">
                    <a:alpha val="0"/>
                  </a:srgbClr>
                </a:solidFill>
              </a:ln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l" fontAlgn="auto" latinLnBrk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Font typeface="+mj-lt"/>
              <a:buAutoNum type="arabicPeriod"/>
              <a:tabLst>
                <a:tab pos="127000" algn="l"/>
              </a:tabLst>
            </a:pP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ID2 DATA </a:t>
            </a:r>
            <a:r>
              <a:rPr lang="ko-KR" altLang="en-US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기준</a:t>
            </a: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Parent Piperun</a:t>
            </a:r>
            <a:r>
              <a:rPr lang="ko-KR" altLang="en-US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 </a:t>
            </a: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Pathitem (=Piperun Items)</a:t>
            </a:r>
            <a:r>
              <a:rPr lang="ko-KR" altLang="en-US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에는 연결 정보 없음</a:t>
            </a: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 Childrun Pip</a:t>
            </a:r>
            <a:r>
              <a:rPr lang="en-US" altLang="ko-KR" b="0" kern="0" spc="-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erun</a:t>
            </a:r>
            <a:r>
              <a:rPr lang="ko-KR" altLang="en-US" b="0" kern="0" spc="-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 </a:t>
            </a:r>
            <a:r>
              <a:rPr lang="en-US" altLang="ko-KR" b="0" kern="0" spc="-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Pathitem (=Piperun Items</a:t>
            </a:r>
            <a:r>
              <a:rPr lang="en-US" altLang="ko-KR" b="0" kern="0" spc="-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 처음</a:t>
            </a:r>
            <a:r>
              <a:rPr lang="en-US" altLang="ko-KR" b="0" kern="0" spc="-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또는 마지막 </a:t>
            </a: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Data</a:t>
            </a:r>
            <a:r>
              <a:rPr lang="ko-KR" altLang="en-US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 </a:t>
            </a: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Parent</a:t>
            </a:r>
            <a:r>
              <a:rPr lang="ko-KR" altLang="en-US" b="0" kern="0" spc="-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Component UID </a:t>
            </a:r>
            <a:r>
              <a:rPr lang="ko-KR" altLang="en-US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중 </a:t>
            </a: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</a:t>
            </a:r>
            <a:endParaRPr lang="en-US" altLang="ko-KR" b="0" kern="0" spc="-50" smtClean="0">
              <a:ln>
                <a:solidFill>
                  <a:srgbClr val="4F81BD">
                    <a:alpha val="0"/>
                  </a:srgbClr>
                </a:solidFill>
              </a:ln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l" fontAlgn="auto" latinLnBrk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Font typeface="+mj-lt"/>
              <a:buAutoNum type="arabicPeriod"/>
              <a:tabLst>
                <a:tab pos="127000" algn="l"/>
              </a:tabLst>
            </a:pP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PSN DATA </a:t>
            </a:r>
            <a:r>
              <a:rPr lang="ko-KR" altLang="en-US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기준 </a:t>
            </a: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Parent</a:t>
            </a:r>
            <a:r>
              <a:rPr lang="ko-KR" altLang="en-US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Piperun</a:t>
            </a:r>
            <a:r>
              <a:rPr lang="ko-KR" altLang="en-US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 </a:t>
            </a: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Pathitem </a:t>
            </a:r>
            <a:r>
              <a:rPr lang="ko-KR" altLang="en-US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상에 </a:t>
            </a: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Branch </a:t>
            </a:r>
            <a:r>
              <a:rPr lang="ko-KR" altLang="en-US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연결 정보 존재</a:t>
            </a:r>
            <a:endParaRPr lang="en-US" altLang="ko-KR" b="0" kern="0" spc="-50">
              <a:ln>
                <a:solidFill>
                  <a:srgbClr val="4F81BD">
                    <a:alpha val="0"/>
                  </a:srgbClr>
                </a:solidFill>
              </a:ln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 fontAlgn="auto" latinLnBrk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tabLst>
                <a:tab pos="127000" algn="l"/>
              </a:tabLst>
            </a:pPr>
            <a:endParaRPr lang="en-US" altLang="ko-KR" b="0" kern="0" spc="-50">
              <a:ln>
                <a:solidFill>
                  <a:srgbClr val="4F81BD">
                    <a:alpha val="0"/>
                  </a:srgbClr>
                </a:solidFill>
              </a:ln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l" fontAlgn="auto" latinLnBrk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Font typeface="+mj-lt"/>
              <a:buAutoNum type="arabicPeriod" startAt="4"/>
              <a:tabLst>
                <a:tab pos="127000" algn="l"/>
              </a:tabLst>
            </a:pPr>
            <a:endParaRPr lang="en-US" altLang="ko-KR" b="0" kern="0" spc="-50">
              <a:ln>
                <a:solidFill>
                  <a:srgbClr val="4F81BD">
                    <a:alpha val="0"/>
                  </a:srgbClr>
                </a:solidFill>
              </a:ln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80" y="2951292"/>
            <a:ext cx="9064598" cy="3368332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6" name="모서리가 둥근 직사각형 5"/>
          <p:cNvSpPr/>
          <p:nvPr/>
        </p:nvSpPr>
        <p:spPr bwMode="auto">
          <a:xfrm>
            <a:off x="392410" y="5329268"/>
            <a:ext cx="7874295" cy="189610"/>
          </a:xfrm>
          <a:prstGeom prst="roundRect">
            <a:avLst>
              <a:gd name="adj" fmla="val 26714"/>
            </a:avLst>
          </a:prstGeom>
          <a:noFill/>
          <a:ln w="28575"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74625" marR="0" indent="-873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ko-KR" altLang="en-US" sz="1050" spc="-30" dirty="0" err="1" smtClean="0">
              <a:solidFill>
                <a:srgbClr val="333333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0537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그룹 49"/>
          <p:cNvGrpSpPr/>
          <p:nvPr/>
        </p:nvGrpSpPr>
        <p:grpSpPr>
          <a:xfrm>
            <a:off x="589901" y="3611138"/>
            <a:ext cx="8889077" cy="2825300"/>
            <a:chOff x="589901" y="3611138"/>
            <a:chExt cx="8889077" cy="2825300"/>
          </a:xfrm>
        </p:grpSpPr>
        <p:pic>
          <p:nvPicPr>
            <p:cNvPr id="24" name="그림 2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9901" y="3611138"/>
              <a:ext cx="8889077" cy="2825300"/>
            </a:xfrm>
            <a:prstGeom prst="rect">
              <a:avLst/>
            </a:prstGeom>
            <a:ln w="28575">
              <a:solidFill>
                <a:schemeClr val="accent1"/>
              </a:solidFill>
            </a:ln>
          </p:spPr>
        </p:pic>
        <p:pic>
          <p:nvPicPr>
            <p:cNvPr id="46" name="그림 4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77004" y="5013153"/>
              <a:ext cx="2090810" cy="153173"/>
            </a:xfrm>
            <a:prstGeom prst="rect">
              <a:avLst/>
            </a:prstGeom>
          </p:spPr>
        </p:pic>
      </p:grpSp>
      <p:sp>
        <p:nvSpPr>
          <p:cNvPr id="261" name="직사각형 260"/>
          <p:cNvSpPr/>
          <p:nvPr/>
        </p:nvSpPr>
        <p:spPr>
          <a:xfrm>
            <a:off x="157185" y="192789"/>
            <a:ext cx="9321793" cy="539221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algn="l"/>
            <a:r>
              <a:rPr lang="en-US" altLang="ko-KR" sz="2800" b="0" spc="-10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  <a:sym typeface="Wingdings" pitchFamily="2" charset="2"/>
              </a:rPr>
              <a:t>ID2 </a:t>
            </a:r>
            <a:r>
              <a:rPr lang="ko-KR" altLang="en-US" sz="2800" b="0" spc="-10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  <a:sym typeface="Wingdings" pitchFamily="2" charset="2"/>
              </a:rPr>
              <a:t>신규 기능 </a:t>
            </a:r>
            <a:r>
              <a:rPr lang="ko-KR" altLang="en-US" sz="2800" b="0" spc="-100" smtClean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  <a:sym typeface="Wingdings" pitchFamily="2" charset="2"/>
              </a:rPr>
              <a:t>개발</a:t>
            </a:r>
            <a:endParaRPr lang="en-US" altLang="ko-KR" sz="2800" b="0" spc="-100" dirty="0">
              <a:solidFill>
                <a:srgbClr val="FFFFFF"/>
              </a:solidFill>
              <a:latin typeface="HY견고딕" pitchFamily="18" charset="-127"/>
              <a:ea typeface="HY견고딕" pitchFamily="18" charset="-127"/>
              <a:sym typeface="Wingdings" pitchFamily="2" charset="2"/>
            </a:endParaRPr>
          </a:p>
        </p:txBody>
      </p:sp>
      <p:sp>
        <p:nvSpPr>
          <p:cNvPr id="262" name="Rectangle 6"/>
          <p:cNvSpPr>
            <a:spLocks noChangeArrowheads="1"/>
          </p:cNvSpPr>
          <p:nvPr/>
        </p:nvSpPr>
        <p:spPr bwMode="auto">
          <a:xfrm>
            <a:off x="434532" y="1149145"/>
            <a:ext cx="8940580" cy="225859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182563" indent="-182563" algn="l" fontAlgn="auto" latinLnBrk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§"/>
              <a:tabLst>
                <a:tab pos="127000" algn="l"/>
              </a:tabLst>
            </a:pPr>
            <a:r>
              <a:rPr lang="en-US" altLang="ko-KR" sz="1800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Branch (Tee) </a:t>
            </a:r>
            <a:r>
              <a:rPr lang="ko-KR" altLang="en-US" sz="1800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연결점 생성 </a:t>
            </a:r>
            <a:r>
              <a:rPr lang="en-US" altLang="ko-KR" sz="1800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Piperun items</a:t>
            </a:r>
            <a:r>
              <a:rPr lang="ko-KR" altLang="en-US" sz="1800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 연결되는 </a:t>
            </a:r>
            <a:r>
              <a:rPr lang="en-US" altLang="ko-KR" sz="1800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Branch line</a:t>
            </a:r>
            <a:r>
              <a:rPr lang="ko-KR" altLang="en-US" sz="1800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 </a:t>
            </a:r>
            <a:r>
              <a:rPr lang="en-US" altLang="ko-KR" sz="1800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OID </a:t>
            </a:r>
            <a:r>
              <a:rPr lang="ko-KR" altLang="en-US" sz="1800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생성</a:t>
            </a:r>
            <a:endParaRPr lang="en-US" altLang="ko-KR" b="0" kern="0" spc="-50" smtClean="0">
              <a:ln>
                <a:solidFill>
                  <a:srgbClr val="4F81BD">
                    <a:alpha val="0"/>
                  </a:srgbClr>
                </a:solidFill>
              </a:ln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l" fontAlgn="auto" latinLnBrk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Font typeface="+mj-lt"/>
              <a:buAutoNum type="arabicPeriod" startAt="3"/>
              <a:tabLst>
                <a:tab pos="127000" algn="l"/>
              </a:tabLst>
            </a:pP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Logic Concept : Post Processing</a:t>
            </a:r>
            <a:r>
              <a:rPr lang="ko-KR" altLang="en-US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을 통해 </a:t>
            </a: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PiperunItems</a:t>
            </a:r>
            <a:r>
              <a:rPr lang="ko-KR" altLang="en-US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 </a:t>
            </a: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Branch </a:t>
            </a:r>
            <a:r>
              <a:rPr lang="ko-KR" altLang="en-US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정보 </a:t>
            </a: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(Piperun OID)</a:t>
            </a:r>
            <a:r>
              <a:rPr lang="ko-KR" altLang="en-US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삽입 및 </a:t>
            </a: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Index </a:t>
            </a:r>
            <a:r>
              <a:rPr lang="ko-KR" altLang="en-US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갱신</a:t>
            </a: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en-US" altLang="ko-KR" b="0" kern="0" spc="-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Piperun</a:t>
            </a:r>
            <a:r>
              <a:rPr lang="ko-KR" altLang="en-US" b="0" kern="0" spc="-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b="0" kern="0" spc="-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Component UID </a:t>
            </a:r>
            <a:r>
              <a:rPr lang="ko-KR" altLang="en-US" b="0" kern="0" spc="-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중 </a:t>
            </a:r>
            <a:r>
              <a:rPr lang="ko-KR" altLang="en-US" b="0" kern="0" spc="-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처음</a:t>
            </a:r>
            <a:r>
              <a:rPr lang="en-US" altLang="ko-KR" b="0" kern="0" spc="-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b="0" kern="0" spc="-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또는 마지막 </a:t>
            </a:r>
            <a:r>
              <a:rPr lang="en-US" altLang="ko-KR" b="0" kern="0" spc="-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Index</a:t>
            </a:r>
            <a:r>
              <a:rPr lang="ko-KR" altLang="en-US" b="0" kern="0" spc="-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 </a:t>
            </a:r>
            <a:r>
              <a:rPr lang="en-US" altLang="ko-KR" b="0" kern="0" spc="-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Piperun UID</a:t>
            </a:r>
            <a:r>
              <a:rPr lang="ko-KR" altLang="en-US" b="0" kern="0" spc="-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 있다면</a:t>
            </a:r>
            <a:r>
              <a:rPr lang="en-US" altLang="ko-KR" b="0" kern="0" spc="-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br>
              <a:rPr lang="en-US" altLang="ko-KR" b="0" kern="0" spc="-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b="0" kern="0" spc="-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Components_UID =</a:t>
            </a:r>
            <a:r>
              <a:rPr lang="ko-KR" altLang="en-US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b="0" kern="0" spc="-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Parent</a:t>
            </a:r>
            <a:r>
              <a:rPr lang="ko-KR" altLang="en-US" b="0" kern="0" spc="-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line, Piperuns_UID</a:t>
            </a:r>
            <a:r>
              <a:rPr lang="ko-KR" altLang="en-US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= </a:t>
            </a:r>
            <a:r>
              <a:rPr lang="en-US" altLang="ko-KR" b="0" kern="0" spc="-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Child line</a:t>
            </a:r>
          </a:p>
          <a:p>
            <a:pPr marL="342900" indent="-342900" algn="l" fontAlgn="auto" latinLnBrk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Font typeface="+mj-lt"/>
              <a:buAutoNum type="arabicPeriod" startAt="3"/>
              <a:tabLst>
                <a:tab pos="127000" algn="l"/>
              </a:tabLst>
            </a:pPr>
            <a:r>
              <a:rPr lang="en-US" altLang="ko-KR" b="0" kern="0" spc="-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Branch </a:t>
            </a:r>
            <a:r>
              <a:rPr lang="ko-KR" altLang="en-US" b="0" kern="0" spc="-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내용 </a:t>
            </a:r>
            <a:r>
              <a:rPr lang="ko-KR" altLang="en-US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추가 방법은 아래 ②번 방법대로 </a:t>
            </a:r>
            <a:r>
              <a:rPr lang="ko-KR" altLang="en-US" b="0" kern="0" spc="-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자료 검색 </a:t>
            </a:r>
            <a:r>
              <a:rPr lang="ko-KR" altLang="en-US" b="0" kern="0" spc="-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및 </a:t>
            </a:r>
            <a:r>
              <a:rPr lang="ko-KR" altLang="en-US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특정화 후</a:t>
            </a: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b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a</a:t>
            </a:r>
            <a:r>
              <a:rPr lang="en-US" altLang="ko-KR" b="0" kern="0" spc="-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Index </a:t>
            </a:r>
            <a:r>
              <a:rPr lang="ko-KR" altLang="en-US" b="0" kern="0" spc="-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상 위치는 데이터 상 찾아야 </a:t>
            </a:r>
            <a:r>
              <a:rPr lang="ko-KR" altLang="en-US" b="0" kern="0" spc="-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함</a:t>
            </a:r>
            <a:r>
              <a:rPr lang="en-US" altLang="ko-KR" b="0" kern="0" spc="-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b="0" kern="0" spc="-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b="0" kern="0" spc="-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b) Component_UID</a:t>
            </a:r>
            <a:r>
              <a:rPr lang="ko-KR" altLang="en-US" b="0" kern="0" spc="-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</a:t>
            </a:r>
            <a:r>
              <a:rPr lang="en-US" altLang="ko-KR" b="0" kern="0" spc="-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‘-TEE’</a:t>
            </a:r>
            <a:r>
              <a:rPr lang="ko-KR" altLang="en-US" b="0" kern="0" spc="-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를</a:t>
            </a:r>
            <a:r>
              <a:rPr lang="en-US" altLang="ko-KR" b="0" kern="0" spc="-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b="0" kern="0" spc="-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붙여서 표기하는 </a:t>
            </a:r>
            <a:r>
              <a:rPr lang="ko-KR" altLang="en-US" b="0" kern="0" spc="-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방안</a:t>
            </a:r>
            <a:r>
              <a:rPr lang="en-US" altLang="ko-KR" b="0" kern="0" spc="-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b="0" kern="0" spc="-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b="0" kern="0" spc="-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c) Index</a:t>
            </a:r>
            <a:r>
              <a:rPr lang="ko-KR" altLang="en-US" b="0" kern="0" spc="-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도 기존 넘버에 </a:t>
            </a:r>
            <a:r>
              <a:rPr lang="en-US" altLang="ko-KR" b="0" kern="0" spc="-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‘-1’ </a:t>
            </a:r>
            <a:r>
              <a:rPr lang="ko-KR" altLang="en-US" b="0" kern="0" spc="-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을</a:t>
            </a:r>
            <a:r>
              <a:rPr lang="en-US" altLang="ko-KR" b="0" kern="0" spc="-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b="0" kern="0" spc="-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붙이는 </a:t>
            </a:r>
            <a:r>
              <a:rPr lang="ko-KR" altLang="en-US" b="0" kern="0" spc="-5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방안</a:t>
            </a:r>
            <a:endParaRPr lang="en-US" altLang="ko-KR" b="0" kern="0" spc="-50">
              <a:ln>
                <a:solidFill>
                  <a:srgbClr val="4F81BD">
                    <a:alpha val="0"/>
                  </a:srgbClr>
                </a:solidFill>
              </a:ln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모서리가 둥근 직사각형 5"/>
          <p:cNvSpPr/>
          <p:nvPr/>
        </p:nvSpPr>
        <p:spPr bwMode="auto">
          <a:xfrm>
            <a:off x="3344198" y="4343351"/>
            <a:ext cx="2210782" cy="789642"/>
          </a:xfrm>
          <a:prstGeom prst="roundRect">
            <a:avLst>
              <a:gd name="adj" fmla="val 7017"/>
            </a:avLst>
          </a:prstGeom>
          <a:noFill/>
          <a:ln w="28575"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74625" marR="0" indent="-873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ko-KR" altLang="en-US" sz="1050" spc="-30" dirty="0" err="1" smtClean="0">
              <a:solidFill>
                <a:srgbClr val="333333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9" name="모서리가 둥근 직사각형 38"/>
          <p:cNvSpPr/>
          <p:nvPr/>
        </p:nvSpPr>
        <p:spPr bwMode="auto">
          <a:xfrm>
            <a:off x="7047518" y="4343302"/>
            <a:ext cx="2210782" cy="236318"/>
          </a:xfrm>
          <a:prstGeom prst="roundRect">
            <a:avLst>
              <a:gd name="adj" fmla="val 7017"/>
            </a:avLst>
          </a:prstGeom>
          <a:noFill/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74625" marR="0" indent="-873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ko-KR" altLang="en-US" sz="1050" spc="-30" dirty="0" err="1" smtClean="0">
              <a:solidFill>
                <a:srgbClr val="333333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2" name="모서리가 둥근 직사각형 41"/>
          <p:cNvSpPr/>
          <p:nvPr/>
        </p:nvSpPr>
        <p:spPr bwMode="auto">
          <a:xfrm>
            <a:off x="7047518" y="4965255"/>
            <a:ext cx="2210782" cy="236318"/>
          </a:xfrm>
          <a:prstGeom prst="roundRect">
            <a:avLst>
              <a:gd name="adj" fmla="val 7017"/>
            </a:avLst>
          </a:prstGeom>
          <a:noFill/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74625" marR="0" indent="-873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ko-KR" altLang="en-US" sz="1050" spc="-30" dirty="0" err="1" smtClean="0">
              <a:solidFill>
                <a:srgbClr val="333333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3" name="모서리가 둥근 직사각형 42"/>
          <p:cNvSpPr/>
          <p:nvPr/>
        </p:nvSpPr>
        <p:spPr bwMode="auto">
          <a:xfrm>
            <a:off x="5596947" y="4343302"/>
            <a:ext cx="179013" cy="236318"/>
          </a:xfrm>
          <a:prstGeom prst="roundRect">
            <a:avLst>
              <a:gd name="adj" fmla="val 7017"/>
            </a:avLst>
          </a:prstGeom>
          <a:noFill/>
          <a:ln w="2857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74625" marR="0" indent="-873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ko-KR" altLang="en-US" sz="1050" spc="-30" dirty="0" err="1" smtClean="0">
              <a:solidFill>
                <a:srgbClr val="333333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4" name="모서리가 둥근 직사각형 43"/>
          <p:cNvSpPr/>
          <p:nvPr/>
        </p:nvSpPr>
        <p:spPr bwMode="auto">
          <a:xfrm>
            <a:off x="5596947" y="4953825"/>
            <a:ext cx="179013" cy="236318"/>
          </a:xfrm>
          <a:prstGeom prst="roundRect">
            <a:avLst>
              <a:gd name="adj" fmla="val 7017"/>
            </a:avLst>
          </a:prstGeom>
          <a:noFill/>
          <a:ln w="2857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74625" marR="0" indent="-873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ko-KR" altLang="en-US" sz="1050" spc="-30" dirty="0" err="1" smtClean="0">
              <a:solidFill>
                <a:srgbClr val="333333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27" name="직선 화살표 연결선 26"/>
          <p:cNvCxnSpPr/>
          <p:nvPr/>
        </p:nvCxnSpPr>
        <p:spPr bwMode="auto">
          <a:xfrm>
            <a:off x="5775960" y="5083414"/>
            <a:ext cx="1271558" cy="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5" name="직선 화살표 연결선 44"/>
          <p:cNvCxnSpPr/>
          <p:nvPr/>
        </p:nvCxnSpPr>
        <p:spPr bwMode="auto">
          <a:xfrm>
            <a:off x="5775960" y="4461461"/>
            <a:ext cx="1271558" cy="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364834" y="4826815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b="0" smtClean="0">
              <a:solidFill>
                <a:srgbClr val="1A270B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98619" y="3224051"/>
            <a:ext cx="2880359" cy="738664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ko-KR" altLang="en-US" b="0" smtClean="0">
                <a:solidFill>
                  <a:srgbClr val="1A270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① 다른 </a:t>
            </a:r>
            <a:r>
              <a:rPr lang="en-US" altLang="ko-KR" b="0" smtClean="0">
                <a:solidFill>
                  <a:srgbClr val="1A270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Piperun_UID</a:t>
            </a:r>
            <a:r>
              <a:rPr lang="ko-KR" altLang="en-US" b="0" smtClean="0">
                <a:solidFill>
                  <a:srgbClr val="1A270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라면</a:t>
            </a:r>
            <a:r>
              <a:rPr lang="en-US" altLang="ko-KR" b="0" smtClean="0">
                <a:solidFill>
                  <a:srgbClr val="1A270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br>
              <a:rPr lang="en-US" altLang="ko-KR" b="0" smtClean="0">
                <a:solidFill>
                  <a:srgbClr val="1A270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b="0" smtClean="0">
                <a:solidFill>
                  <a:srgbClr val="1A270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 Components_UID</a:t>
            </a:r>
            <a:r>
              <a:rPr lang="ko-KR" altLang="en-US" b="0" smtClean="0">
                <a:solidFill>
                  <a:srgbClr val="1A270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는 </a:t>
            </a:r>
            <a:r>
              <a:rPr lang="en-US" altLang="ko-KR" b="0" smtClean="0">
                <a:solidFill>
                  <a:srgbClr val="1A270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Parent Line</a:t>
            </a:r>
            <a:r>
              <a:rPr lang="en-US" altLang="ko-KR" b="0">
                <a:solidFill>
                  <a:srgbClr val="1A270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b="0">
                <a:solidFill>
                  <a:srgbClr val="1A270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b="0" smtClean="0">
                <a:solidFill>
                  <a:srgbClr val="1A270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 Piperuns_UID</a:t>
            </a:r>
            <a:r>
              <a:rPr lang="ko-KR" altLang="en-US" b="0" smtClean="0">
                <a:solidFill>
                  <a:srgbClr val="1A270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는 </a:t>
            </a:r>
            <a:r>
              <a:rPr lang="en-US" altLang="ko-KR" b="0" smtClean="0">
                <a:solidFill>
                  <a:srgbClr val="1A270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Child Line</a:t>
            </a:r>
            <a:r>
              <a:rPr lang="ko-KR" altLang="en-US" b="0" smtClean="0">
                <a:solidFill>
                  <a:srgbClr val="1A270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임</a:t>
            </a:r>
            <a:endParaRPr lang="ko-KR" altLang="en-US" b="0" smtClean="0">
              <a:solidFill>
                <a:srgbClr val="1A270B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8" name="모서리가 둥근 직사각형 47"/>
          <p:cNvSpPr/>
          <p:nvPr/>
        </p:nvSpPr>
        <p:spPr bwMode="auto">
          <a:xfrm>
            <a:off x="3344198" y="5820265"/>
            <a:ext cx="2210782" cy="597247"/>
          </a:xfrm>
          <a:prstGeom prst="roundRect">
            <a:avLst>
              <a:gd name="adj" fmla="val 7017"/>
            </a:avLst>
          </a:prstGeom>
          <a:noFill/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74625" marR="0" indent="-873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ko-KR" altLang="en-US" sz="1050" spc="-30" dirty="0" err="1" smtClean="0">
              <a:solidFill>
                <a:srgbClr val="333333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041658" y="4623872"/>
            <a:ext cx="1219691" cy="307777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altLang="ko-KR" b="0" smtClean="0">
                <a:solidFill>
                  <a:srgbClr val="1A270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Parent Lines</a:t>
            </a:r>
            <a:endParaRPr lang="ko-KR" altLang="en-US" b="0" smtClean="0">
              <a:solidFill>
                <a:srgbClr val="1A270B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344198" y="4345333"/>
            <a:ext cx="1043161" cy="307777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altLang="ko-KR" b="0" smtClean="0">
                <a:solidFill>
                  <a:srgbClr val="1A270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Child Line</a:t>
            </a:r>
            <a:endParaRPr lang="ko-KR" altLang="en-US" b="0" smtClean="0">
              <a:solidFill>
                <a:srgbClr val="1A270B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343707" y="5820265"/>
            <a:ext cx="1099532" cy="307777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altLang="ko-KR" b="0" smtClean="0">
                <a:solidFill>
                  <a:srgbClr val="1A270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Parent Line</a:t>
            </a:r>
            <a:endParaRPr lang="ko-KR" altLang="en-US" b="0" smtClean="0">
              <a:solidFill>
                <a:srgbClr val="1A270B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7" name="모서리가 둥근 직사각형 56"/>
          <p:cNvSpPr/>
          <p:nvPr/>
        </p:nvSpPr>
        <p:spPr bwMode="auto">
          <a:xfrm>
            <a:off x="7041659" y="5768181"/>
            <a:ext cx="2210782" cy="668257"/>
          </a:xfrm>
          <a:prstGeom prst="roundRect">
            <a:avLst>
              <a:gd name="adj" fmla="val 7017"/>
            </a:avLst>
          </a:prstGeom>
          <a:noFill/>
          <a:ln w="28575"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74625" marR="0" indent="-873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ko-KR" altLang="en-US" sz="1050" spc="-30" dirty="0" err="1" smtClean="0">
              <a:solidFill>
                <a:srgbClr val="333333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58" name="직선 화살표 연결선 57"/>
          <p:cNvCxnSpPr/>
          <p:nvPr/>
        </p:nvCxnSpPr>
        <p:spPr bwMode="auto">
          <a:xfrm>
            <a:off x="4831009" y="5134592"/>
            <a:ext cx="2176173" cy="848724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3" name="꺾인 연결선 62"/>
          <p:cNvCxnSpPr>
            <a:stCxn id="42" idx="2"/>
            <a:endCxn id="48" idx="0"/>
          </p:cNvCxnSpPr>
          <p:nvPr/>
        </p:nvCxnSpPr>
        <p:spPr bwMode="auto">
          <a:xfrm rot="5400000">
            <a:off x="5991903" y="3659259"/>
            <a:ext cx="618692" cy="3703320"/>
          </a:xfrm>
          <a:prstGeom prst="bentConnector3">
            <a:avLst/>
          </a:prstGeom>
          <a:solidFill>
            <a:schemeClr val="bg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6" name="TextBox 65"/>
          <p:cNvSpPr txBox="1"/>
          <p:nvPr/>
        </p:nvSpPr>
        <p:spPr>
          <a:xfrm>
            <a:off x="298450" y="5866432"/>
            <a:ext cx="2998045" cy="52322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ko-KR" altLang="en-US" b="0" smtClean="0">
                <a:solidFill>
                  <a:srgbClr val="1A270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② </a:t>
            </a:r>
            <a:r>
              <a:rPr lang="en-US" altLang="ko-KR" b="0" smtClean="0">
                <a:solidFill>
                  <a:srgbClr val="1A270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Parent Line</a:t>
            </a:r>
            <a:r>
              <a:rPr lang="ko-KR" altLang="en-US" b="0" smtClean="0">
                <a:solidFill>
                  <a:srgbClr val="1A270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을 </a:t>
            </a:r>
            <a:r>
              <a:rPr lang="en-US" altLang="ko-KR" b="0" smtClean="0">
                <a:solidFill>
                  <a:srgbClr val="1A270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Piperuns_UID</a:t>
            </a:r>
            <a:r>
              <a:rPr lang="ko-KR" altLang="en-US" b="0" smtClean="0">
                <a:solidFill>
                  <a:srgbClr val="1A270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에서 찾아서</a:t>
            </a:r>
            <a:r>
              <a:rPr lang="en-US" altLang="ko-KR" b="0" smtClean="0">
                <a:solidFill>
                  <a:srgbClr val="1A270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Child Line</a:t>
            </a:r>
            <a:r>
              <a:rPr lang="ko-KR" altLang="en-US" b="0" smtClean="0">
                <a:solidFill>
                  <a:srgbClr val="1A270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 </a:t>
            </a:r>
            <a:r>
              <a:rPr lang="en-US" altLang="ko-KR" b="0" smtClean="0">
                <a:solidFill>
                  <a:srgbClr val="1A270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UID</a:t>
            </a:r>
            <a:r>
              <a:rPr lang="ko-KR" altLang="en-US" b="0" smtClean="0">
                <a:solidFill>
                  <a:srgbClr val="1A270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를 삽입</a:t>
            </a:r>
            <a:endParaRPr lang="ko-KR" altLang="en-US" b="0" smtClean="0">
              <a:solidFill>
                <a:srgbClr val="1A270B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312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CS template">
  <a:themeElements>
    <a:clrScheme name="TCS template 10">
      <a:dk1>
        <a:srgbClr val="000066"/>
      </a:dk1>
      <a:lt1>
        <a:srgbClr val="FFFFFF"/>
      </a:lt1>
      <a:dk2>
        <a:srgbClr val="0047AB"/>
      </a:dk2>
      <a:lt2>
        <a:srgbClr val="B2B2B2"/>
      </a:lt2>
      <a:accent1>
        <a:srgbClr val="4664C8"/>
      </a:accent1>
      <a:accent2>
        <a:srgbClr val="8EA1DE"/>
      </a:accent2>
      <a:accent3>
        <a:srgbClr val="FFFFFF"/>
      </a:accent3>
      <a:accent4>
        <a:srgbClr val="000056"/>
      </a:accent4>
      <a:accent5>
        <a:srgbClr val="B0B8E0"/>
      </a:accent5>
      <a:accent6>
        <a:srgbClr val="8091C9"/>
      </a:accent6>
      <a:hlink>
        <a:srgbClr val="CCCCFF"/>
      </a:hlink>
      <a:folHlink>
        <a:srgbClr val="EAEAEA"/>
      </a:folHlink>
    </a:clrScheme>
    <a:fontScheme name="TCS template">
      <a:majorFont>
        <a:latin typeface="Lucida Sans Unicode"/>
        <a:ea typeface="HY견명조"/>
        <a:cs typeface=""/>
      </a:majorFont>
      <a:minorFont>
        <a:latin typeface="Lucida Sans Unicode"/>
        <a:ea typeface="HY견명조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rtlCol="0" anchor="ctr" anchorCtr="0" compatLnSpc="1">
        <a:prstTxWarp prst="textNoShape">
          <a:avLst/>
        </a:prstTxWarp>
        <a:noAutofit/>
      </a:bodyPr>
      <a:lstStyle>
        <a:defPPr marL="174625" marR="0" indent="-87313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tabLst/>
          <a:defRPr sz="1050" spc="-30" dirty="0" err="1" smtClean="0">
            <a:solidFill>
              <a:srgbClr val="333333"/>
            </a:solidFill>
            <a:latin typeface="맑은 고딕" pitchFamily="50" charset="-127"/>
            <a:ea typeface="맑은 고딕" pitchFamily="50" charset="-127"/>
          </a:defRPr>
        </a:defPPr>
      </a:lstStyle>
    </a:spDef>
    <a:lnDef>
      <a:spPr bwMode="auto">
        <a:solidFill>
          <a:schemeClr val="bg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>
          <a:defRPr b="0" smtClean="0">
            <a:solidFill>
              <a:srgbClr val="1A270B"/>
            </a:solidFill>
            <a:latin typeface="맑은 고딕" panose="020B0503020000020004" pitchFamily="50" charset="-127"/>
            <a:ea typeface="맑은 고딕" panose="020B0503020000020004" pitchFamily="50" charset="-127"/>
          </a:defRPr>
        </a:defPPr>
      </a:lstStyle>
    </a:txDef>
  </a:objectDefaults>
  <a:extraClrSchemeLst>
    <a:extraClrScheme>
      <a:clrScheme name="TCS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S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CS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S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S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S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S template 7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56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S template 8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0047AB"/>
        </a:accent1>
        <a:accent2>
          <a:srgbClr val="4664C8"/>
        </a:accent2>
        <a:accent3>
          <a:srgbClr val="FFFFFF"/>
        </a:accent3>
        <a:accent4>
          <a:srgbClr val="000056"/>
        </a:accent4>
        <a:accent5>
          <a:srgbClr val="AAB1D2"/>
        </a:accent5>
        <a:accent6>
          <a:srgbClr val="3F5AB5"/>
        </a:accent6>
        <a:hlink>
          <a:srgbClr val="CCCC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S template 9">
        <a:dk1>
          <a:srgbClr val="000066"/>
        </a:dk1>
        <a:lt1>
          <a:srgbClr val="FFFFFF"/>
        </a:lt1>
        <a:dk2>
          <a:srgbClr val="000066"/>
        </a:dk2>
        <a:lt2>
          <a:srgbClr val="B2B2B2"/>
        </a:lt2>
        <a:accent1>
          <a:srgbClr val="0047AB"/>
        </a:accent1>
        <a:accent2>
          <a:srgbClr val="4664C8"/>
        </a:accent2>
        <a:accent3>
          <a:srgbClr val="FFFFFF"/>
        </a:accent3>
        <a:accent4>
          <a:srgbClr val="000056"/>
        </a:accent4>
        <a:accent5>
          <a:srgbClr val="AAB1D2"/>
        </a:accent5>
        <a:accent6>
          <a:srgbClr val="3F5AB5"/>
        </a:accent6>
        <a:hlink>
          <a:srgbClr val="CCCC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S template 10">
        <a:dk1>
          <a:srgbClr val="000066"/>
        </a:dk1>
        <a:lt1>
          <a:srgbClr val="FFFFFF"/>
        </a:lt1>
        <a:dk2>
          <a:srgbClr val="0047AB"/>
        </a:dk2>
        <a:lt2>
          <a:srgbClr val="B2B2B2"/>
        </a:lt2>
        <a:accent1>
          <a:srgbClr val="4664C8"/>
        </a:accent1>
        <a:accent2>
          <a:srgbClr val="8EA1DE"/>
        </a:accent2>
        <a:accent3>
          <a:srgbClr val="FFFFFF"/>
        </a:accent3>
        <a:accent4>
          <a:srgbClr val="000056"/>
        </a:accent4>
        <a:accent5>
          <a:srgbClr val="B0B8E0"/>
        </a:accent5>
        <a:accent6>
          <a:srgbClr val="8091C9"/>
        </a:accent6>
        <a:hlink>
          <a:srgbClr val="CCCC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S template 11">
        <a:dk1>
          <a:srgbClr val="000066"/>
        </a:dk1>
        <a:lt1>
          <a:srgbClr val="FFFFFF"/>
        </a:lt1>
        <a:dk2>
          <a:srgbClr val="0047AB"/>
        </a:dk2>
        <a:lt2>
          <a:srgbClr val="5F5F5F"/>
        </a:lt2>
        <a:accent1>
          <a:srgbClr val="4664C8"/>
        </a:accent1>
        <a:accent2>
          <a:srgbClr val="8EA1DE"/>
        </a:accent2>
        <a:accent3>
          <a:srgbClr val="FFFFFF"/>
        </a:accent3>
        <a:accent4>
          <a:srgbClr val="000056"/>
        </a:accent4>
        <a:accent5>
          <a:srgbClr val="B0B8E0"/>
        </a:accent5>
        <a:accent6>
          <a:srgbClr val="8091C9"/>
        </a:accent6>
        <a:hlink>
          <a:srgbClr val="CCCC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TCS template</Template>
  <TotalTime>201683</TotalTime>
  <Words>1587</Words>
  <Application>Microsoft Office PowerPoint</Application>
  <PresentationFormat>A4 용지(210x297mm)</PresentationFormat>
  <Paragraphs>196</Paragraphs>
  <Slides>25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25</vt:i4>
      </vt:variant>
    </vt:vector>
  </HeadingPairs>
  <TitlesOfParts>
    <vt:vector size="39" baseType="lpstr">
      <vt:lpstr>HY견고딕</vt:lpstr>
      <vt:lpstr>HY견명조</vt:lpstr>
      <vt:lpstr>HY헤드라인M</vt:lpstr>
      <vt:lpstr>ＭＳ Ｐゴシック</vt:lpstr>
      <vt:lpstr>ＭＳ Ｐゴシック</vt:lpstr>
      <vt:lpstr>굴림</vt:lpstr>
      <vt:lpstr>맑은 고딕</vt:lpstr>
      <vt:lpstr>삼성고딕 M</vt:lpstr>
      <vt:lpstr>Arial</vt:lpstr>
      <vt:lpstr>Calibri</vt:lpstr>
      <vt:lpstr>Lucida Sans Unicode</vt:lpstr>
      <vt:lpstr>Wingdings</vt:lpstr>
      <vt:lpstr>1_TCS template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 Title – Sub title  –   Prepared for Client Name Date</dc:title>
  <dc:creator>user</dc:creator>
  <cp:lastModifiedBy>User</cp:lastModifiedBy>
  <cp:revision>5547</cp:revision>
  <cp:lastPrinted>2021-01-22T08:20:20Z</cp:lastPrinted>
  <dcterms:created xsi:type="dcterms:W3CDTF">2008-08-26T06:05:02Z</dcterms:created>
  <dcterms:modified xsi:type="dcterms:W3CDTF">2021-02-17T05:39:05Z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">
    <vt:lpwstr>NSCCustomProperty</vt:lpwstr>
  </property>
  <property fmtid="{D5CDD505-2E9C-101B-9397-08002B2CF9AE}" pid="3" name="NSCPROP_SA">
    <vt:lpwstr>D:\USER\파트관리\02 부서업무\04 Direct 3D TF\11 Smart Plant 3D\Rebar 도면\Rebar Details Automation 시스템 (RDAS) R4.pptx</vt:lpwstr>
  </property>
</Properties>
</file>