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customXml/itemProps21.xml" ContentType="application/vnd.openxmlformats-officedocument.customXmlProperties+xml"/>
  <Override PartName="/customXml/itemProps2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23"/>
  </p:sldMasterIdLst>
  <p:notesMasterIdLst>
    <p:notesMasterId r:id="rId33"/>
  </p:notesMasterIdLst>
  <p:handoutMasterIdLst>
    <p:handoutMasterId r:id="rId34"/>
  </p:handoutMasterIdLst>
  <p:sldIdLst>
    <p:sldId id="293" r:id="rId24"/>
    <p:sldId id="308" r:id="rId25"/>
    <p:sldId id="310" r:id="rId26"/>
    <p:sldId id="309" r:id="rId27"/>
    <p:sldId id="307" r:id="rId28"/>
    <p:sldId id="312" r:id="rId29"/>
    <p:sldId id="311" r:id="rId30"/>
    <p:sldId id="306" r:id="rId31"/>
    <p:sldId id="304" r:id="rId32"/>
  </p:sldIdLst>
  <p:sldSz cx="9120188" cy="6840538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74FAA824-EBC4-43CE-8A39-97A04508E7C3}">
          <p14:sldIdLst>
            <p14:sldId id="293"/>
            <p14:sldId id="308"/>
            <p14:sldId id="310"/>
            <p14:sldId id="309"/>
            <p14:sldId id="307"/>
            <p14:sldId id="312"/>
            <p14:sldId id="311"/>
            <p14:sldId id="306"/>
            <p14:sldId id="30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55" userDrawn="1">
          <p15:clr>
            <a:srgbClr val="A4A3A4"/>
          </p15:clr>
        </p15:guide>
        <p15:guide id="2" pos="2873" userDrawn="1">
          <p15:clr>
            <a:srgbClr val="A4A3A4"/>
          </p15:clr>
        </p15:guide>
        <p15:guide id="3" orient="horz" pos="454" userDrawn="1">
          <p15:clr>
            <a:srgbClr val="A4A3A4"/>
          </p15:clr>
        </p15:guide>
        <p15:guide id="4" pos="264" userDrawn="1">
          <p15:clr>
            <a:srgbClr val="A4A3A4"/>
          </p15:clr>
        </p15:guide>
        <p15:guide id="5" pos="541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CECE"/>
    <a:srgbClr val="F2F2F2"/>
    <a:srgbClr val="8EB4E3"/>
    <a:srgbClr val="000066"/>
    <a:srgbClr val="FFFFFF"/>
    <a:srgbClr val="F5F5F5"/>
    <a:srgbClr val="6475A0"/>
    <a:srgbClr val="CCCFD3"/>
    <a:srgbClr val="E8E8E8"/>
    <a:srgbClr val="6677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4" autoAdjust="0"/>
    <p:restoredTop sz="94660"/>
  </p:normalViewPr>
  <p:slideViewPr>
    <p:cSldViewPr>
      <p:cViewPr varScale="1">
        <p:scale>
          <a:sx n="115" d="100"/>
          <a:sy n="115" d="100"/>
        </p:scale>
        <p:origin x="1368" y="114"/>
      </p:cViewPr>
      <p:guideLst>
        <p:guide orient="horz" pos="2155"/>
        <p:guide pos="2873"/>
        <p:guide orient="horz" pos="454"/>
        <p:guide pos="264"/>
        <p:guide pos="5413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838" y="-84"/>
      </p:cViewPr>
      <p:guideLst>
        <p:guide orient="horz" pos="3127"/>
        <p:guide pos="214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slide" Target="slides/slide3.xml"/><Relationship Id="rId3" Type="http://schemas.openxmlformats.org/officeDocument/2006/relationships/customXml" Target="../customXml/item3.xml"/><Relationship Id="rId21" Type="http://schemas.openxmlformats.org/officeDocument/2006/relationships/customXml" Target="../customXml/item21.xml"/><Relationship Id="rId34" Type="http://schemas.openxmlformats.org/officeDocument/2006/relationships/handoutMaster" Target="handoutMasters/handoutMaster1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slide" Target="slides/slide2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0" Type="http://schemas.openxmlformats.org/officeDocument/2006/relationships/customXml" Target="../customXml/item20.xml"/><Relationship Id="rId29" Type="http://schemas.openxmlformats.org/officeDocument/2006/relationships/slide" Target="slides/slide6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slide" Target="slides/slide1.xml"/><Relationship Id="rId32" Type="http://schemas.openxmlformats.org/officeDocument/2006/relationships/slide" Target="slides/slide9.xml"/><Relationship Id="rId37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slideMaster" Target="slideMasters/slideMaster1.xml"/><Relationship Id="rId28" Type="http://schemas.openxmlformats.org/officeDocument/2006/relationships/slide" Target="slides/slide5.xml"/><Relationship Id="rId36" Type="http://schemas.openxmlformats.org/officeDocument/2006/relationships/viewProps" Target="viewProps.xml"/><Relationship Id="rId10" Type="http://schemas.openxmlformats.org/officeDocument/2006/relationships/customXml" Target="../customXml/item10.xml"/><Relationship Id="rId19" Type="http://schemas.openxmlformats.org/officeDocument/2006/relationships/customXml" Target="../customXml/item19.xml"/><Relationship Id="rId31" Type="http://schemas.openxmlformats.org/officeDocument/2006/relationships/slide" Target="slides/slide8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customXml" Target="../customXml/item22.xml"/><Relationship Id="rId27" Type="http://schemas.openxmlformats.org/officeDocument/2006/relationships/slide" Target="slides/slide4.xml"/><Relationship Id="rId30" Type="http://schemas.openxmlformats.org/officeDocument/2006/relationships/slide" Target="slides/slide7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00E11C-96E5-485D-AEA7-28DBEB361275}" type="datetimeFigureOut">
              <a:rPr lang="ko-KR" altLang="en-US" smtClean="0"/>
              <a:pPr/>
              <a:t>2018-04-04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D188F4-F5CF-461C-8762-AC371E54F2E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9387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A5AC9-7BCF-4A54-8A44-8B820A26AB1D}" type="datetimeFigureOut">
              <a:rPr lang="ko-KR" altLang="en-US" smtClean="0"/>
              <a:pPr/>
              <a:t>2018-04-04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C00597-16F3-41DA-9C8B-085A096FAFF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2053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직선 연결선 7"/>
          <p:cNvCxnSpPr/>
          <p:nvPr userDrawn="1"/>
        </p:nvCxnSpPr>
        <p:spPr bwMode="auto">
          <a:xfrm>
            <a:off x="325985" y="2563591"/>
            <a:ext cx="8468221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642763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4066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106">
            <a:extLst>
              <a:ext uri="{FF2B5EF4-FFF2-40B4-BE49-F238E27FC236}">
                <a16:creationId xmlns:a16="http://schemas.microsoft.com/office/drawing/2014/main" id="{EE40DF20-E2A1-4451-9CD9-17BBD4A3F6F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-13461" y="655316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latinLnBrk="0" hangingPunct="0">
              <a:lnSpc>
                <a:spcPct val="90000"/>
              </a:lnSpc>
              <a:defRPr/>
            </a:pPr>
            <a:endParaRPr kumimoji="0" lang="ko-KR" altLang="en-US" sz="1385" b="1" baseline="-25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7" name="그림 12">
            <a:extLst>
              <a:ext uri="{FF2B5EF4-FFF2-40B4-BE49-F238E27FC236}">
                <a16:creationId xmlns:a16="http://schemas.microsoft.com/office/drawing/2014/main" id="{C78665DD-7181-4E90-8E73-29F58F46E5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355" y="386223"/>
            <a:ext cx="699690" cy="232281"/>
          </a:xfrm>
          <a:prstGeom prst="rect">
            <a:avLst/>
          </a:prstGeom>
        </p:spPr>
      </p:pic>
      <p:sp>
        <p:nvSpPr>
          <p:cNvPr id="12" name="Rectangle 18">
            <a:extLst>
              <a:ext uri="{FF2B5EF4-FFF2-40B4-BE49-F238E27FC236}">
                <a16:creationId xmlns:a16="http://schemas.microsoft.com/office/drawing/2014/main" id="{AADBEFB1-3F9B-4769-9D9E-AD51714117A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628546" y="6621277"/>
            <a:ext cx="142667" cy="131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 eaLnBrk="0" fontAlgn="b" latinLnBrk="0" hangingPunct="0"/>
            <a:fld id="{FEB5F6A5-EF32-478A-91D3-6932E69F7DCE}" type="slidenum">
              <a:rPr lang="en-US" altLang="ko-KR" sz="852" b="1" smtClean="0">
                <a:solidFill>
                  <a:srgbClr val="000000"/>
                </a:solidFill>
              </a:rPr>
              <a:pPr algn="r" eaLnBrk="0" fontAlgn="b" latinLnBrk="0" hangingPunct="0"/>
              <a:t>‹#›</a:t>
            </a:fld>
            <a:endParaRPr lang="en-US" altLang="ko-KR" sz="852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903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8"/>
          <p:cNvSpPr>
            <a:spLocks noChangeArrowheads="1"/>
          </p:cNvSpPr>
          <p:nvPr userDrawn="1"/>
        </p:nvSpPr>
        <p:spPr bwMode="auto">
          <a:xfrm>
            <a:off x="8752297" y="6642492"/>
            <a:ext cx="302968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 eaLnBrk="0" fontAlgn="b" latinLnBrk="0" hangingPunct="0"/>
            <a:fld id="{FEB5F6A5-EF32-478A-91D3-6932E69F7DCE}" type="slidenum">
              <a:rPr lang="en-US" altLang="ko-KR" sz="1000" b="1" smtClean="0">
                <a:latin typeface="맑은 고딕" pitchFamily="50" charset="-127"/>
                <a:ea typeface="맑은 고딕" pitchFamily="50" charset="-127"/>
              </a:rPr>
              <a:pPr algn="r" eaLnBrk="0" fontAlgn="b" latinLnBrk="0" hangingPunct="0"/>
              <a:t>‹#›</a:t>
            </a:fld>
            <a:r>
              <a:rPr lang="en-US" altLang="ko-KR" sz="1000" b="1" dirty="0">
                <a:latin typeface="맑은 고딕" pitchFamily="50" charset="-127"/>
                <a:ea typeface="맑은 고딕" pitchFamily="50" charset="-127"/>
              </a:rPr>
              <a:t>/#</a:t>
            </a:r>
          </a:p>
        </p:txBody>
      </p:sp>
      <p:sp>
        <p:nvSpPr>
          <p:cNvPr id="9" name="제목 1"/>
          <p:cNvSpPr>
            <a:spLocks noGrp="1"/>
          </p:cNvSpPr>
          <p:nvPr>
            <p:ph type="title" hasCustomPrompt="1"/>
          </p:nvPr>
        </p:nvSpPr>
        <p:spPr>
          <a:xfrm>
            <a:off x="325983" y="56540"/>
            <a:ext cx="2721432" cy="318924"/>
          </a:xfrm>
          <a:prstGeom prst="rect">
            <a:avLst/>
          </a:prstGeom>
        </p:spPr>
        <p:txBody>
          <a:bodyPr wrap="none" lIns="72000" tIns="36000" rIns="72000" bIns="36000" anchor="ctr">
            <a:spAutoFit/>
          </a:bodyPr>
          <a:lstStyle>
            <a:lvl1pPr algn="l" eaLnBrk="1" latinLnBrk="0" hangingPunct="1">
              <a:defRPr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 err="1"/>
              <a:t>장표</a:t>
            </a:r>
            <a:r>
              <a:rPr lang="ko-KR" altLang="en-US" dirty="0"/>
              <a:t> 제목 </a:t>
            </a:r>
            <a:r>
              <a:rPr lang="en-US" altLang="ko-KR" dirty="0"/>
              <a:t>(</a:t>
            </a:r>
            <a:r>
              <a:rPr lang="ko-KR" altLang="en-US" dirty="0"/>
              <a:t>맑은 고딕</a:t>
            </a:r>
            <a:r>
              <a:rPr lang="en-US" altLang="ko-KR" dirty="0"/>
              <a:t>,</a:t>
            </a:r>
            <a:r>
              <a:rPr lang="ko-KR" altLang="en-US" dirty="0"/>
              <a:t> </a:t>
            </a:r>
            <a:r>
              <a:rPr lang="en-US" altLang="ko-KR" dirty="0"/>
              <a:t>16pt)</a:t>
            </a:r>
            <a:endParaRPr lang="ko-KR" altLang="en-US" dirty="0"/>
          </a:p>
        </p:txBody>
      </p:sp>
      <p:sp>
        <p:nvSpPr>
          <p:cNvPr id="10" name="텍스트 개체 틀 24"/>
          <p:cNvSpPr>
            <a:spLocks noGrp="1"/>
          </p:cNvSpPr>
          <p:nvPr>
            <p:ph type="body" sz="quarter" idx="12" hasCustomPrompt="1"/>
          </p:nvPr>
        </p:nvSpPr>
        <p:spPr>
          <a:xfrm>
            <a:off x="325985" y="503939"/>
            <a:ext cx="8468221" cy="318924"/>
          </a:xfrm>
          <a:prstGeom prst="rect">
            <a:avLst/>
          </a:prstGeom>
        </p:spPr>
        <p:txBody>
          <a:bodyPr lIns="72000" tIns="36000" rIns="72000" bIns="36000">
            <a:spAutoFit/>
          </a:bodyPr>
          <a:lstStyle>
            <a:lvl1pPr marL="0" indent="0" eaLnBrk="1" latinLnBrk="0" hangingPunct="1">
              <a:buFontTx/>
              <a:buNone/>
              <a:defRPr sz="1600" b="1" baseline="0">
                <a:latin typeface="Arial" pitchFamily="34" charset="0"/>
                <a:ea typeface="HY헤드라인M" pitchFamily="18" charset="-127"/>
                <a:cs typeface="Arial" pitchFamily="34" charset="0"/>
              </a:defRPr>
            </a:lvl1pPr>
            <a:lvl5pPr marL="1828671" indent="0">
              <a:buNone/>
              <a:defRPr/>
            </a:lvl5pPr>
          </a:lstStyle>
          <a:p>
            <a:pPr lvl="0"/>
            <a:r>
              <a:rPr lang="ko-KR" altLang="en-US" dirty="0"/>
              <a:t>헤드라인 </a:t>
            </a:r>
            <a:r>
              <a:rPr lang="en-US" altLang="ko-KR" dirty="0"/>
              <a:t>(</a:t>
            </a:r>
            <a:r>
              <a:rPr lang="ko-KR" altLang="en-US" dirty="0"/>
              <a:t>한글</a:t>
            </a:r>
            <a:r>
              <a:rPr lang="en-US" altLang="ko-KR" dirty="0"/>
              <a:t>: HY</a:t>
            </a:r>
            <a:r>
              <a:rPr lang="ko-KR" altLang="en-US" dirty="0"/>
              <a:t>헤드라인</a:t>
            </a:r>
            <a:r>
              <a:rPr lang="en-US" altLang="ko-KR" dirty="0"/>
              <a:t>M, </a:t>
            </a:r>
            <a:r>
              <a:rPr lang="ko-KR" altLang="en-US" dirty="0"/>
              <a:t>영문</a:t>
            </a:r>
            <a:r>
              <a:rPr lang="en-US" altLang="ko-KR" dirty="0"/>
              <a:t>: Arial, 16pt)</a:t>
            </a:r>
            <a:endParaRPr lang="ko-KR" altLang="en-US" dirty="0"/>
          </a:p>
        </p:txBody>
      </p:sp>
      <p:sp>
        <p:nvSpPr>
          <p:cNvPr id="11" name="내용 개체 틀 7"/>
          <p:cNvSpPr>
            <a:spLocks noGrp="1"/>
          </p:cNvSpPr>
          <p:nvPr>
            <p:ph sz="quarter" idx="17" hasCustomPrompt="1"/>
          </p:nvPr>
        </p:nvSpPr>
        <p:spPr>
          <a:xfrm>
            <a:off x="6561687" y="87319"/>
            <a:ext cx="2232517" cy="257369"/>
          </a:xfrm>
          <a:prstGeom prst="rect">
            <a:avLst/>
          </a:prstGeom>
        </p:spPr>
        <p:txBody>
          <a:bodyPr wrap="none" lIns="72000" tIns="36000" rIns="72000" bIns="36000" anchor="ctr">
            <a:spAutoFit/>
          </a:bodyPr>
          <a:lstStyle>
            <a:lvl1pPr marL="0" indent="0" algn="r" eaLnBrk="1" latinLnBrk="0" hangingPunct="1">
              <a:buNone/>
              <a:defRPr lang="ko-KR" altLang="en-US" sz="1200" b="1" baseline="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  <a:cs typeface="+mj-cs"/>
              </a:defRPr>
            </a:lvl1pPr>
          </a:lstStyle>
          <a:p>
            <a:pPr lvl="0" fontAlgn="base">
              <a:spcBef>
                <a:spcPct val="0"/>
              </a:spcBef>
            </a:pPr>
            <a:r>
              <a:rPr lang="ko-KR" altLang="en-US" dirty="0" err="1"/>
              <a:t>장표</a:t>
            </a:r>
            <a:r>
              <a:rPr lang="ko-KR" altLang="en-US" dirty="0"/>
              <a:t> 소제목 </a:t>
            </a:r>
            <a:r>
              <a:rPr lang="en-US" altLang="ko-KR" dirty="0"/>
              <a:t>(</a:t>
            </a:r>
            <a:r>
              <a:rPr lang="ko-KR" altLang="en-US" dirty="0"/>
              <a:t>맑은 고딕</a:t>
            </a:r>
            <a:r>
              <a:rPr lang="en-US" altLang="ko-KR" dirty="0"/>
              <a:t>,</a:t>
            </a:r>
            <a:r>
              <a:rPr lang="ko-KR" altLang="en-US" dirty="0"/>
              <a:t> </a:t>
            </a:r>
            <a:r>
              <a:rPr lang="en-US" altLang="ko-KR" dirty="0"/>
              <a:t>12pt)</a:t>
            </a:r>
            <a:endParaRPr lang="ko-KR" altLang="en-US" dirty="0"/>
          </a:p>
        </p:txBody>
      </p:sp>
      <p:graphicFrame>
        <p:nvGraphicFramePr>
          <p:cNvPr id="14" name="표 13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609315314"/>
              </p:ext>
            </p:extLst>
          </p:nvPr>
        </p:nvGraphicFramePr>
        <p:xfrm>
          <a:off x="2220733" y="1476053"/>
          <a:ext cx="5727024" cy="4716524"/>
        </p:xfrm>
        <a:graphic>
          <a:graphicData uri="http://schemas.openxmlformats.org/drawingml/2006/table">
            <a:tbl>
              <a:tblPr/>
              <a:tblGrid>
                <a:gridCol w="318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209550">
                <a:tc gridSpan="18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기간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450"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7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8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9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10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11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12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‘14.1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3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5524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8176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1"/>
          <p:cNvSpPr>
            <a:spLocks noGrp="1"/>
          </p:cNvSpPr>
          <p:nvPr>
            <p:ph type="title" hasCustomPrompt="1"/>
          </p:nvPr>
        </p:nvSpPr>
        <p:spPr>
          <a:xfrm>
            <a:off x="325983" y="56540"/>
            <a:ext cx="2721432" cy="318924"/>
          </a:xfrm>
          <a:prstGeom prst="rect">
            <a:avLst/>
          </a:prstGeom>
        </p:spPr>
        <p:txBody>
          <a:bodyPr wrap="none" lIns="72000" tIns="36000" rIns="72000" bIns="36000" anchor="ctr">
            <a:spAutoFit/>
          </a:bodyPr>
          <a:lstStyle>
            <a:lvl1pPr algn="l" eaLnBrk="1" latinLnBrk="0" hangingPunct="1">
              <a:defRPr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 err="1"/>
              <a:t>장표</a:t>
            </a:r>
            <a:r>
              <a:rPr lang="ko-KR" altLang="en-US" dirty="0"/>
              <a:t> 제목 </a:t>
            </a:r>
            <a:r>
              <a:rPr lang="en-US" altLang="ko-KR" dirty="0"/>
              <a:t>(</a:t>
            </a:r>
            <a:r>
              <a:rPr lang="ko-KR" altLang="en-US" dirty="0"/>
              <a:t>맑은 고딕</a:t>
            </a:r>
            <a:r>
              <a:rPr lang="en-US" altLang="ko-KR" dirty="0"/>
              <a:t>,</a:t>
            </a:r>
            <a:r>
              <a:rPr lang="ko-KR" altLang="en-US" dirty="0"/>
              <a:t> </a:t>
            </a:r>
            <a:r>
              <a:rPr lang="en-US" altLang="ko-KR" dirty="0"/>
              <a:t>16pt)</a:t>
            </a:r>
            <a:endParaRPr lang="ko-KR" altLang="en-US" dirty="0"/>
          </a:p>
        </p:txBody>
      </p:sp>
      <p:sp>
        <p:nvSpPr>
          <p:cNvPr id="11" name="내용 개체 틀 7"/>
          <p:cNvSpPr>
            <a:spLocks noGrp="1"/>
          </p:cNvSpPr>
          <p:nvPr>
            <p:ph sz="quarter" idx="17" hasCustomPrompt="1"/>
          </p:nvPr>
        </p:nvSpPr>
        <p:spPr>
          <a:xfrm>
            <a:off x="6561687" y="87319"/>
            <a:ext cx="2232517" cy="257369"/>
          </a:xfrm>
          <a:prstGeom prst="rect">
            <a:avLst/>
          </a:prstGeom>
        </p:spPr>
        <p:txBody>
          <a:bodyPr wrap="none" lIns="72000" tIns="36000" rIns="72000" bIns="36000" anchor="ctr">
            <a:spAutoFit/>
          </a:bodyPr>
          <a:lstStyle>
            <a:lvl1pPr marL="0" indent="0" algn="r" eaLnBrk="1" latinLnBrk="0" hangingPunct="1">
              <a:buNone/>
              <a:defRPr lang="ko-KR" altLang="en-US" sz="1200" b="1" baseline="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  <a:cs typeface="+mj-cs"/>
              </a:defRPr>
            </a:lvl1pPr>
          </a:lstStyle>
          <a:p>
            <a:pPr lvl="0" fontAlgn="base">
              <a:spcBef>
                <a:spcPct val="0"/>
              </a:spcBef>
            </a:pPr>
            <a:r>
              <a:rPr lang="ko-KR" altLang="en-US" dirty="0" err="1"/>
              <a:t>장표</a:t>
            </a:r>
            <a:r>
              <a:rPr lang="ko-KR" altLang="en-US" dirty="0"/>
              <a:t> 소제목 </a:t>
            </a:r>
            <a:r>
              <a:rPr lang="en-US" altLang="ko-KR" dirty="0"/>
              <a:t>(</a:t>
            </a:r>
            <a:r>
              <a:rPr lang="ko-KR" altLang="en-US" dirty="0"/>
              <a:t>맑은 고딕</a:t>
            </a:r>
            <a:r>
              <a:rPr lang="en-US" altLang="ko-KR" dirty="0"/>
              <a:t>,</a:t>
            </a:r>
            <a:r>
              <a:rPr lang="ko-KR" altLang="en-US" dirty="0"/>
              <a:t> </a:t>
            </a:r>
            <a:r>
              <a:rPr lang="en-US" altLang="ko-KR" dirty="0"/>
              <a:t>12pt)</a:t>
            </a:r>
            <a:endParaRPr lang="ko-KR" altLang="en-US" dirty="0"/>
          </a:p>
        </p:txBody>
      </p:sp>
      <p:graphicFrame>
        <p:nvGraphicFramePr>
          <p:cNvPr id="12" name="표 1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694578319"/>
              </p:ext>
            </p:extLst>
          </p:nvPr>
        </p:nvGraphicFramePr>
        <p:xfrm>
          <a:off x="317926" y="447675"/>
          <a:ext cx="8498807" cy="3768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57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9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54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50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78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736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229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>
                          <a:latin typeface="+mj-ea"/>
                          <a:ea typeface="+mj-ea"/>
                        </a:rPr>
                        <a:t>시스템명</a:t>
                      </a:r>
                    </a:p>
                  </a:txBody>
                  <a:tcPr marL="32570" marR="32570" marT="36000" marB="3600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latin typeface="+mj-ea"/>
                        <a:ea typeface="+mj-ea"/>
                      </a:endParaRPr>
                    </a:p>
                  </a:txBody>
                  <a:tcPr marL="32570" marR="32570" marT="36000" marB="36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>
                          <a:latin typeface="+mj-ea"/>
                          <a:ea typeface="+mj-ea"/>
                        </a:rPr>
                        <a:t>페이지</a:t>
                      </a:r>
                      <a:r>
                        <a:rPr lang="en-US" altLang="ko-KR" sz="1000" b="0" dirty="0">
                          <a:latin typeface="+mj-ea"/>
                          <a:ea typeface="+mj-ea"/>
                        </a:rPr>
                        <a:t>No.</a:t>
                      </a:r>
                      <a:endParaRPr lang="ko-KR" altLang="en-US" sz="1000" b="0" dirty="0">
                        <a:latin typeface="+mj-ea"/>
                        <a:ea typeface="+mj-ea"/>
                      </a:endParaRPr>
                    </a:p>
                  </a:txBody>
                  <a:tcPr marL="32570" marR="32570" marT="36000" marB="3600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latin typeface="+mj-ea"/>
                        <a:ea typeface="+mj-ea"/>
                      </a:endParaRPr>
                    </a:p>
                  </a:txBody>
                  <a:tcPr marL="32570" marR="32570" marT="36000" marB="36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>
                          <a:latin typeface="+mj-ea"/>
                          <a:ea typeface="+mj-ea"/>
                        </a:rPr>
                        <a:t>페이지명</a:t>
                      </a:r>
                    </a:p>
                  </a:txBody>
                  <a:tcPr marL="32570" marR="32570" marT="36000" marB="3600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latin typeface="+mj-ea"/>
                        <a:ea typeface="+mj-ea"/>
                      </a:endParaRPr>
                    </a:p>
                  </a:txBody>
                  <a:tcPr marL="32570" marR="32570" marT="36000" marB="36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" name="직사각형 15"/>
          <p:cNvSpPr/>
          <p:nvPr userDrawn="1"/>
        </p:nvSpPr>
        <p:spPr bwMode="auto">
          <a:xfrm>
            <a:off x="314998" y="727398"/>
            <a:ext cx="6297238" cy="23507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페이지 구성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직사각형 16"/>
          <p:cNvSpPr/>
          <p:nvPr userDrawn="1"/>
        </p:nvSpPr>
        <p:spPr bwMode="auto">
          <a:xfrm>
            <a:off x="314998" y="967805"/>
            <a:ext cx="6297238" cy="5457750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직사각형 17"/>
          <p:cNvSpPr/>
          <p:nvPr userDrawn="1"/>
        </p:nvSpPr>
        <p:spPr bwMode="auto">
          <a:xfrm>
            <a:off x="6612237" y="727398"/>
            <a:ext cx="2199672" cy="23507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설명</a:t>
            </a:r>
          </a:p>
        </p:txBody>
      </p:sp>
      <p:sp>
        <p:nvSpPr>
          <p:cNvPr id="19" name="직사각형 18"/>
          <p:cNvSpPr/>
          <p:nvPr userDrawn="1"/>
        </p:nvSpPr>
        <p:spPr bwMode="auto">
          <a:xfrm>
            <a:off x="6612237" y="967805"/>
            <a:ext cx="2199672" cy="5457750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46096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8274" y="116336"/>
            <a:ext cx="3976928" cy="432283"/>
          </a:xfr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52193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내용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제목 1"/>
          <p:cNvSpPr>
            <a:spLocks noGrp="1"/>
          </p:cNvSpPr>
          <p:nvPr>
            <p:ph type="title" hasCustomPrompt="1"/>
          </p:nvPr>
        </p:nvSpPr>
        <p:spPr>
          <a:xfrm>
            <a:off x="220036" y="116849"/>
            <a:ext cx="8617500" cy="412796"/>
          </a:xfrm>
          <a:prstGeom prst="rect">
            <a:avLst/>
          </a:prstGeom>
          <a:noFill/>
        </p:spPr>
        <p:txBody>
          <a:bodyPr wrap="square" lIns="72000" tIns="36000" rIns="72000" bIns="36000" anchor="ctr">
            <a:spAutoFit/>
          </a:bodyPr>
          <a:lstStyle>
            <a:lvl1pPr algn="l" eaLnBrk="1" latinLnBrk="0" hangingPunct="1">
              <a:defRPr sz="221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 err="1"/>
              <a:t>장표</a:t>
            </a:r>
            <a:r>
              <a:rPr lang="ko-KR" altLang="en-US" dirty="0"/>
              <a:t> 제목</a:t>
            </a:r>
          </a:p>
        </p:txBody>
      </p:sp>
      <p:sp>
        <p:nvSpPr>
          <p:cNvPr id="11" name="텍스트 개체 틀 24"/>
          <p:cNvSpPr>
            <a:spLocks noGrp="1"/>
          </p:cNvSpPr>
          <p:nvPr>
            <p:ph type="body" sz="quarter" idx="12" hasCustomPrompt="1"/>
          </p:nvPr>
        </p:nvSpPr>
        <p:spPr>
          <a:xfrm>
            <a:off x="227740" y="643785"/>
            <a:ext cx="8617500" cy="298606"/>
          </a:xfrm>
          <a:prstGeom prst="rect">
            <a:avLst/>
          </a:prstGeom>
        </p:spPr>
        <p:txBody>
          <a:bodyPr lIns="72000" tIns="36000" rIns="72000" bIns="36000">
            <a:spAutoFit/>
          </a:bodyPr>
          <a:lstStyle>
            <a:lvl1pPr marL="0" marR="0" indent="0" algn="l" defTabSz="7173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Tx/>
              <a:buNone/>
              <a:tabLst/>
              <a:defRPr sz="1473" b="1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defRPr>
            </a:lvl1pPr>
            <a:lvl5pPr marL="1434768" indent="0">
              <a:buNone/>
              <a:defRPr/>
            </a:lvl5pPr>
          </a:lstStyle>
          <a:p>
            <a:pPr marL="0" marR="0" lvl="0" indent="0" algn="l" defTabSz="7173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Tx/>
              <a:buNone/>
              <a:tabLst/>
              <a:defRPr/>
            </a:pPr>
            <a:r>
              <a:rPr lang="ko-KR" altLang="en-US" dirty="0"/>
              <a:t>본문의 핵심사항을 요약 </a:t>
            </a:r>
            <a:r>
              <a:rPr lang="en-US" altLang="ko-KR" dirty="0"/>
              <a:t>/ </a:t>
            </a:r>
            <a:r>
              <a:rPr lang="ko-KR" altLang="en-US" dirty="0"/>
              <a:t>강조하는</a:t>
            </a:r>
            <a:r>
              <a:rPr lang="en-US" altLang="ko-KR" dirty="0"/>
              <a:t>, 2</a:t>
            </a:r>
            <a:r>
              <a:rPr lang="ko-KR" altLang="en-US" dirty="0"/>
              <a:t>줄 이내의 </a:t>
            </a:r>
            <a:r>
              <a:rPr lang="en-US" altLang="ko-KR" dirty="0"/>
              <a:t>Headline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D59345F5-F737-4266-B90F-17C051021C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38"/>
            <a:ext cx="9120188" cy="644928"/>
          </a:xfrm>
          <a:prstGeom prst="rect">
            <a:avLst/>
          </a:prstGeom>
        </p:spPr>
      </p:pic>
      <p:sp>
        <p:nvSpPr>
          <p:cNvPr id="12" name="Line 106">
            <a:extLst>
              <a:ext uri="{FF2B5EF4-FFF2-40B4-BE49-F238E27FC236}">
                <a16:creationId xmlns:a16="http://schemas.microsoft.com/office/drawing/2014/main" id="{C9C53FFD-00B5-44CA-AC2C-1FEF1691FEE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210108" y="6536479"/>
            <a:ext cx="868378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latinLnBrk="0" hangingPunct="0">
              <a:lnSpc>
                <a:spcPct val="90000"/>
              </a:lnSpc>
              <a:defRPr/>
            </a:pPr>
            <a:endParaRPr kumimoji="0" lang="ko-KR" altLang="en-US" sz="1275" b="1" baseline="-25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448EAB87-EE6E-487D-8EC7-D1650128305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0857" y="6604277"/>
            <a:ext cx="511593" cy="184001"/>
          </a:xfrm>
          <a:prstGeom prst="rect">
            <a:avLst/>
          </a:prstGeom>
        </p:spPr>
      </p:pic>
      <p:sp>
        <p:nvSpPr>
          <p:cNvPr id="15" name="Rectangle 18">
            <a:extLst>
              <a:ext uri="{FF2B5EF4-FFF2-40B4-BE49-F238E27FC236}">
                <a16:creationId xmlns:a16="http://schemas.microsoft.com/office/drawing/2014/main" id="{71D6E897-332D-459E-A063-3F9F8564C0A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420442" y="6642491"/>
            <a:ext cx="291748" cy="120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 eaLnBrk="0" fontAlgn="b" latinLnBrk="0" hangingPunct="0"/>
            <a:fld id="{FEB5F6A5-EF32-478A-91D3-6932E69F7DCE}" type="slidenum">
              <a:rPr lang="en-US" altLang="ko-KR" sz="784" b="1" smtClean="0">
                <a:solidFill>
                  <a:srgbClr val="000000"/>
                </a:solidFill>
              </a:rPr>
              <a:pPr algn="r" eaLnBrk="0" fontAlgn="b" latinLnBrk="0" hangingPunct="0"/>
              <a:t>‹#›</a:t>
            </a:fld>
            <a:r>
              <a:rPr lang="en-US" altLang="ko-KR" sz="784" b="1" dirty="0">
                <a:solidFill>
                  <a:srgbClr val="000000"/>
                </a:solidFill>
              </a:rPr>
              <a:t>/59</a:t>
            </a:r>
          </a:p>
        </p:txBody>
      </p:sp>
      <p:sp>
        <p:nvSpPr>
          <p:cNvPr id="16" name="BesTool_CopyRight">
            <a:extLst>
              <a:ext uri="{FF2B5EF4-FFF2-40B4-BE49-F238E27FC236}">
                <a16:creationId xmlns:a16="http://schemas.microsoft.com/office/drawing/2014/main" id="{F4C836C3-EED1-4A25-B069-4722D1A3D77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95573" y="6572506"/>
            <a:ext cx="3084187" cy="24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53965" tIns="53965" rIns="53965" bIns="53965">
            <a:spAutoFit/>
          </a:bodyPr>
          <a:lstStyle/>
          <a:p>
            <a:pPr marL="0" marR="0" lvl="0" indent="0" algn="l" defTabSz="777147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921" b="0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Copyright 2018 DOFTECH. All Rights Reserved</a:t>
            </a:r>
            <a:endParaRPr kumimoji="0" lang="en-US" altLang="ja-JP" sz="921" b="0" baseline="-25000" dirty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88653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692133"/>
            <a:ext cx="9120187" cy="36000"/>
          </a:xfrm>
          <a:prstGeom prst="rect">
            <a:avLst/>
          </a:prstGeom>
          <a:solidFill>
            <a:srgbClr val="1B2E5A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endParaRPr lang="ko-KR" altLang="ko-KR" sz="1799" dirty="0"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59623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0" r:id="rId3"/>
    <p:sldLayoutId id="2147483656" r:id="rId4"/>
    <p:sldLayoutId id="2147483657" r:id="rId5"/>
    <p:sldLayoutId id="2147483659" r:id="rId6"/>
    <p:sldLayoutId id="2147483660" r:id="rId7"/>
  </p:sldLayoutIdLst>
  <p:txStyles>
    <p:titleStyle>
      <a:lvl1pPr algn="ctr" defTabSz="914336" rtl="0" eaLnBrk="1" latinLnBrk="1" hangingPunct="1">
        <a:spcBef>
          <a:spcPct val="0"/>
        </a:spcBef>
        <a:buNone/>
        <a:defRPr kumimoji="1" lang="ko-KR" altLang="en-US" sz="1600" b="1" kern="1200" baseline="0">
          <a:solidFill>
            <a:schemeClr val="tx1"/>
          </a:solidFill>
          <a:latin typeface="Arial" pitchFamily="34" charset="0"/>
          <a:ea typeface="HY헤드라인M" pitchFamily="18" charset="-127"/>
          <a:cs typeface="Arial" pitchFamily="34" charset="0"/>
        </a:defRPr>
      </a:lvl1pPr>
    </p:titleStyle>
    <p:bodyStyle>
      <a:lvl1pPr marL="342876" indent="-342876" algn="l" defTabSz="914336" rtl="0" eaLnBrk="1" latinLnBrk="1" hangingPunct="1">
        <a:spcBef>
          <a:spcPct val="20000"/>
        </a:spcBef>
        <a:buSzPct val="70000"/>
        <a:buFont typeface="Wingdings" pitchFamily="2" charset="2"/>
        <a:buChar char=""/>
        <a:defRPr kumimoji="1" lang="ko-KR" altLang="en-US" sz="1200" kern="1200" smtClean="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898" indent="-285730" algn="l" defTabSz="914336" rtl="0" eaLnBrk="1" latinLnBrk="1" hangingPunct="1">
        <a:spcBef>
          <a:spcPct val="20000"/>
        </a:spcBef>
        <a:buFont typeface="Arial" pitchFamily="34" charset="0"/>
        <a:buChar char="–"/>
        <a:defRPr kumimoji="1" lang="ko-KR" altLang="en-US" sz="1100" kern="1200" smtClean="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2pPr>
      <a:lvl3pPr marL="1142920" indent="-228584" algn="l" defTabSz="914336" rtl="0" eaLnBrk="1" latinLnBrk="1" hangingPunct="1">
        <a:spcBef>
          <a:spcPct val="20000"/>
        </a:spcBef>
        <a:buFont typeface="Arial" pitchFamily="34" charset="0"/>
        <a:buChar char="•"/>
        <a:defRPr kumimoji="1" lang="ko-KR" altLang="en-US" sz="1000" kern="1200" smtClean="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3pPr>
      <a:lvl4pPr marL="1600088" indent="-228584" algn="l" defTabSz="914336" rtl="0" eaLnBrk="1" latinLnBrk="1" hangingPunct="1">
        <a:spcBef>
          <a:spcPct val="20000"/>
        </a:spcBef>
        <a:buFont typeface="Arial" pitchFamily="34" charset="0"/>
        <a:buChar char="–"/>
        <a:defRPr kumimoji="1" lang="ko-KR" altLang="en-US" sz="900" kern="1200" smtClean="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4pPr>
      <a:lvl5pPr marL="2057256" indent="-228584" algn="l" defTabSz="914336" rtl="0" eaLnBrk="1" latinLnBrk="1" hangingPunct="1">
        <a:spcBef>
          <a:spcPct val="20000"/>
        </a:spcBef>
        <a:buFont typeface="Arial" pitchFamily="34" charset="0"/>
        <a:buChar char="»"/>
        <a:defRPr kumimoji="1" lang="ko-KR" altLang="en-US" sz="1400" kern="1200">
          <a:solidFill>
            <a:schemeClr val="tx1"/>
          </a:solidFill>
          <a:latin typeface="+mn-lt"/>
          <a:ea typeface="돋움" pitchFamily="50" charset="-127"/>
          <a:cs typeface="+mn-cs"/>
        </a:defRPr>
      </a:lvl5pPr>
      <a:lvl6pPr marL="2514424" indent="-228584" algn="l" defTabSz="914336" rtl="0" eaLnBrk="1" latinLnBrk="1" hangingPunct="1">
        <a:spcBef>
          <a:spcPct val="20000"/>
        </a:spcBef>
        <a:buFont typeface="Arial" pitchFamily="34" charset="0"/>
        <a:buChar char="•"/>
        <a:defRPr sz="1998" kern="1200">
          <a:solidFill>
            <a:schemeClr val="tx1"/>
          </a:solidFill>
          <a:latin typeface="+mn-lt"/>
          <a:ea typeface="+mn-ea"/>
          <a:cs typeface="+mn-cs"/>
        </a:defRPr>
      </a:lvl6pPr>
      <a:lvl7pPr marL="2971590" indent="-228584" algn="l" defTabSz="914336" rtl="0" eaLnBrk="1" latinLnBrk="1" hangingPunct="1">
        <a:spcBef>
          <a:spcPct val="20000"/>
        </a:spcBef>
        <a:buFont typeface="Arial" pitchFamily="34" charset="0"/>
        <a:buChar char="•"/>
        <a:defRPr sz="1998" kern="1200">
          <a:solidFill>
            <a:schemeClr val="tx1"/>
          </a:solidFill>
          <a:latin typeface="+mn-lt"/>
          <a:ea typeface="+mn-ea"/>
          <a:cs typeface="+mn-cs"/>
        </a:defRPr>
      </a:lvl7pPr>
      <a:lvl8pPr marL="3428759" indent="-228584" algn="l" defTabSz="914336" rtl="0" eaLnBrk="1" latinLnBrk="1" hangingPunct="1">
        <a:spcBef>
          <a:spcPct val="20000"/>
        </a:spcBef>
        <a:buFont typeface="Arial" pitchFamily="34" charset="0"/>
        <a:buChar char="•"/>
        <a:defRPr sz="1998" kern="1200">
          <a:solidFill>
            <a:schemeClr val="tx1"/>
          </a:solidFill>
          <a:latin typeface="+mn-lt"/>
          <a:ea typeface="+mn-ea"/>
          <a:cs typeface="+mn-cs"/>
        </a:defRPr>
      </a:lvl8pPr>
      <a:lvl9pPr marL="3885926" indent="-228584" algn="l" defTabSz="914336" rtl="0" eaLnBrk="1" latinLnBrk="1" hangingPunct="1">
        <a:spcBef>
          <a:spcPct val="20000"/>
        </a:spcBef>
        <a:buFont typeface="Arial" pitchFamily="34" charset="0"/>
        <a:buChar char="•"/>
        <a:defRPr sz="19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168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336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504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671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840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3008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200176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7344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customXml" Target="../../customXml/item4.xml"/><Relationship Id="rId7" Type="http://schemas.openxmlformats.org/officeDocument/2006/relationships/slideLayout" Target="../slideLayouts/slideLayout6.xml"/><Relationship Id="rId2" Type="http://schemas.openxmlformats.org/officeDocument/2006/relationships/customXml" Target="../../customXml/item1.xml"/><Relationship Id="rId1" Type="http://schemas.openxmlformats.org/officeDocument/2006/relationships/customXml" Target="../../customXml/item7.xml"/><Relationship Id="rId6" Type="http://schemas.openxmlformats.org/officeDocument/2006/relationships/customXml" Target="../../customXml/item22.xml"/><Relationship Id="rId5" Type="http://schemas.openxmlformats.org/officeDocument/2006/relationships/customXml" Target="../../customXml/item12.xml"/><Relationship Id="rId4" Type="http://schemas.openxmlformats.org/officeDocument/2006/relationships/customXml" Target="../../customXml/item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97091CBE-14BB-4BE0-972E-DE68EAA8F131}"/>
              </a:ext>
            </a:extLst>
          </p:cNvPr>
          <p:cNvSpPr/>
          <p:nvPr/>
        </p:nvSpPr>
        <p:spPr>
          <a:xfrm>
            <a:off x="0" y="1"/>
            <a:ext cx="9144000" cy="6840538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1B2D58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5D2E765A-DA70-41DC-9C77-EDF8D5D751A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83630" y="1649180"/>
            <a:ext cx="7056784" cy="933428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lang="en-US" sz="6000" spc="-375" dirty="0">
                <a:solidFill>
                  <a:srgbClr val="FFFFFF"/>
                </a:solidFill>
              </a:rPr>
              <a:t>Image P&amp;ID to SPPID</a:t>
            </a:r>
            <a:endParaRPr sz="6000" dirty="0"/>
          </a:p>
        </p:txBody>
      </p:sp>
      <p:sp>
        <p:nvSpPr>
          <p:cNvPr id="9" name="object 4">
            <a:extLst>
              <a:ext uri="{FF2B5EF4-FFF2-40B4-BE49-F238E27FC236}">
                <a16:creationId xmlns:a16="http://schemas.microsoft.com/office/drawing/2014/main" id="{AC8D6098-603D-4297-AAF5-E02FA91915A1}"/>
              </a:ext>
            </a:extLst>
          </p:cNvPr>
          <p:cNvSpPr/>
          <p:nvPr/>
        </p:nvSpPr>
        <p:spPr>
          <a:xfrm>
            <a:off x="563650" y="2582607"/>
            <a:ext cx="6820446" cy="45719"/>
          </a:xfrm>
          <a:custGeom>
            <a:avLst/>
            <a:gdLst/>
            <a:ahLst/>
            <a:cxnLst/>
            <a:rect l="l" t="t" r="r" b="b"/>
            <a:pathLst>
              <a:path w="2991485">
                <a:moveTo>
                  <a:pt x="0" y="0"/>
                </a:moveTo>
                <a:lnTo>
                  <a:pt x="2991358" y="0"/>
                </a:lnTo>
              </a:path>
            </a:pathLst>
          </a:custGeom>
          <a:ln w="2895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EF187A19-6D21-4E46-B629-E03DB316C1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0414" y="5904545"/>
            <a:ext cx="1143704" cy="378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765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6DA2B-2965-4A8E-A066-0E6F1A0C9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화면 정의서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EB080-D019-46FB-9E7D-FB4804271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0C78E51-DC8E-44F5-B3A9-C08A26C9C8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523" y="2918495"/>
            <a:ext cx="3504055" cy="100354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914B4C-69A8-4E72-9268-3B6708CD92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2730" y="1868463"/>
            <a:ext cx="4591935" cy="3103612"/>
          </a:xfrm>
          <a:prstGeom prst="rect">
            <a:avLst/>
          </a:prstGeom>
        </p:spPr>
      </p:pic>
      <p:cxnSp>
        <p:nvCxnSpPr>
          <p:cNvPr id="7" name="Connector: Curved 6">
            <a:extLst>
              <a:ext uri="{FF2B5EF4-FFF2-40B4-BE49-F238E27FC236}">
                <a16:creationId xmlns:a16="http://schemas.microsoft.com/office/drawing/2014/main" id="{24EE7F5B-1C72-4335-BB72-BE4F7588CCC7}"/>
              </a:ext>
            </a:extLst>
          </p:cNvPr>
          <p:cNvCxnSpPr/>
          <p:nvPr/>
        </p:nvCxnSpPr>
        <p:spPr>
          <a:xfrm flipV="1">
            <a:off x="3479974" y="3132237"/>
            <a:ext cx="852756" cy="288032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23704053-E4BA-4AE4-8E30-1011DE6B4A45}"/>
              </a:ext>
            </a:extLst>
          </p:cNvPr>
          <p:cNvSpPr/>
          <p:nvPr/>
        </p:nvSpPr>
        <p:spPr bwMode="auto">
          <a:xfrm>
            <a:off x="4332730" y="5483931"/>
            <a:ext cx="4591934" cy="1140693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100" b="1" dirty="0"/>
              <a:t>프로젝트 생성</a:t>
            </a:r>
            <a:endParaRPr lang="en-US" altLang="ko-KR" sz="1100" b="1" dirty="0"/>
          </a:p>
          <a:p>
            <a:pPr marL="228600" indent="-228600" algn="ctr" defTabSz="762000">
              <a:buAutoNum type="arabicPeriod"/>
            </a:pPr>
            <a:r>
              <a:rPr lang="ko-KR" altLang="en-US" sz="1000" b="1" dirty="0"/>
              <a:t>프로젝트 정보 추가</a:t>
            </a:r>
            <a:r>
              <a:rPr lang="en-US" altLang="ko-KR" sz="1000" b="1" dirty="0"/>
              <a:t>(</a:t>
            </a:r>
            <a:r>
              <a:rPr lang="ko-KR" altLang="en-US" sz="1000" b="1" dirty="0"/>
              <a:t>데이타베이스에 추가</a:t>
            </a:r>
            <a:r>
              <a:rPr lang="en-US" altLang="ko-KR" sz="1000" b="1" dirty="0"/>
              <a:t>)</a:t>
            </a:r>
          </a:p>
          <a:p>
            <a:pPr algn="ctr" defTabSz="762000"/>
            <a:r>
              <a:rPr lang="en-US" altLang="ko-KR" sz="1000" b="1" dirty="0"/>
              <a:t>2. </a:t>
            </a:r>
            <a:r>
              <a:rPr lang="ko-KR" altLang="en-US" sz="1000" b="1" dirty="0"/>
              <a:t>프로젝트 폴더 생성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E5841F3-A07F-45FD-91E3-3ABD43B04E19}"/>
              </a:ext>
            </a:extLst>
          </p:cNvPr>
          <p:cNvCxnSpPr>
            <a:stCxn id="5" idx="2"/>
            <a:endCxn id="10" idx="0"/>
          </p:cNvCxnSpPr>
          <p:nvPr/>
        </p:nvCxnSpPr>
        <p:spPr>
          <a:xfrm flipH="1">
            <a:off x="6628697" y="4972075"/>
            <a:ext cx="1" cy="5118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A0921F67-5EB6-4473-AFCB-B048B368EEA2}"/>
              </a:ext>
            </a:extLst>
          </p:cNvPr>
          <p:cNvSpPr/>
          <p:nvPr/>
        </p:nvSpPr>
        <p:spPr bwMode="auto">
          <a:xfrm>
            <a:off x="4332730" y="1570218"/>
            <a:ext cx="1307484" cy="26229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프로젝트 경로 설정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B1820CB-5F4A-479D-B267-75E5078E98A5}"/>
              </a:ext>
            </a:extLst>
          </p:cNvPr>
          <p:cNvSpPr/>
          <p:nvPr/>
        </p:nvSpPr>
        <p:spPr bwMode="auto">
          <a:xfrm>
            <a:off x="195523" y="1492332"/>
            <a:ext cx="3504055" cy="376131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Program Data\Digital PID\</a:t>
            </a:r>
            <a:r>
              <a:rPr lang="en-US" altLang="ko-KR" sz="1000" b="1" dirty="0" err="1"/>
              <a:t>Project_DB.db</a:t>
            </a:r>
            <a:endParaRPr lang="ko-KR" altLang="en-US" sz="1000" b="1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43DD4DA-BA4D-4BE5-892C-2756DFCAE1C8}"/>
              </a:ext>
            </a:extLst>
          </p:cNvPr>
          <p:cNvCxnSpPr>
            <a:stCxn id="11" idx="2"/>
            <a:endCxn id="4" idx="0"/>
          </p:cNvCxnSpPr>
          <p:nvPr/>
        </p:nvCxnSpPr>
        <p:spPr>
          <a:xfrm>
            <a:off x="1947551" y="1868463"/>
            <a:ext cx="0" cy="1050032"/>
          </a:xfrm>
          <a:prstGeom prst="straightConnector1">
            <a:avLst/>
          </a:prstGeom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9681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17927EF8-C33A-4690-9CDA-7DC2BF8EBC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0218"/>
            <a:ext cx="9120188" cy="494010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73692D7-F48F-469D-AC8B-BEA6CA2CF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화면 정의서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69BF0-5C97-4789-86A3-737A942178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cxnSp>
        <p:nvCxnSpPr>
          <p:cNvPr id="6" name="Connector: Curved 5">
            <a:extLst>
              <a:ext uri="{FF2B5EF4-FFF2-40B4-BE49-F238E27FC236}">
                <a16:creationId xmlns:a16="http://schemas.microsoft.com/office/drawing/2014/main" id="{D0C4D228-617C-4035-952E-3E913AE0CB9C}"/>
              </a:ext>
            </a:extLst>
          </p:cNvPr>
          <p:cNvCxnSpPr>
            <a:cxnSpLocks/>
          </p:cNvCxnSpPr>
          <p:nvPr/>
        </p:nvCxnSpPr>
        <p:spPr>
          <a:xfrm>
            <a:off x="455638" y="1296033"/>
            <a:ext cx="2189931" cy="756084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A87A6CED-B100-4EC8-AD3D-DF3249F4EC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5569" y="2052117"/>
            <a:ext cx="3829050" cy="31623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AEAA7B1-6716-4EE9-AB94-9B64DAA0F129}"/>
              </a:ext>
            </a:extLst>
          </p:cNvPr>
          <p:cNvSpPr/>
          <p:nvPr/>
        </p:nvSpPr>
        <p:spPr bwMode="auto">
          <a:xfrm>
            <a:off x="2656222" y="1758090"/>
            <a:ext cx="931764" cy="26229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도면 영역 설정</a:t>
            </a:r>
          </a:p>
        </p:txBody>
      </p:sp>
    </p:spTree>
    <p:extLst>
      <p:ext uri="{BB962C8B-B14F-4D97-AF65-F5344CB8AC3E}">
        <p14:creationId xmlns:p14="http://schemas.microsoft.com/office/powerpoint/2010/main" val="660695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838F4-1A22-4DE3-9D16-58C068B0D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화면 정의서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A4AFD-6EE8-489B-A033-461751024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BB26ED1-046A-4E13-A242-3B3FEA94B5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0218"/>
            <a:ext cx="9120188" cy="494010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E37840D-17DB-4B41-B42F-225AEC2078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7602" y="1899479"/>
            <a:ext cx="3384984" cy="3041580"/>
          </a:xfrm>
          <a:prstGeom prst="rect">
            <a:avLst/>
          </a:prstGeom>
        </p:spPr>
      </p:pic>
      <p:cxnSp>
        <p:nvCxnSpPr>
          <p:cNvPr id="9" name="Connector: Curved 8">
            <a:extLst>
              <a:ext uri="{FF2B5EF4-FFF2-40B4-BE49-F238E27FC236}">
                <a16:creationId xmlns:a16="http://schemas.microsoft.com/office/drawing/2014/main" id="{CBF2F878-D8EE-4375-9F2B-89E82F3DAF49}"/>
              </a:ext>
            </a:extLst>
          </p:cNvPr>
          <p:cNvCxnSpPr>
            <a:endCxn id="7" idx="1"/>
          </p:cNvCxnSpPr>
          <p:nvPr/>
        </p:nvCxnSpPr>
        <p:spPr>
          <a:xfrm>
            <a:off x="527646" y="1296033"/>
            <a:ext cx="2339956" cy="2124236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C69A3EBD-42EB-4C7F-9FE5-97D9577B4B8A}"/>
              </a:ext>
            </a:extLst>
          </p:cNvPr>
          <p:cNvSpPr/>
          <p:nvPr/>
        </p:nvSpPr>
        <p:spPr bwMode="auto">
          <a:xfrm>
            <a:off x="2867602" y="1620070"/>
            <a:ext cx="864400" cy="26229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환경 설정</a:t>
            </a:r>
          </a:p>
        </p:txBody>
      </p:sp>
    </p:spTree>
    <p:extLst>
      <p:ext uri="{BB962C8B-B14F-4D97-AF65-F5344CB8AC3E}">
        <p14:creationId xmlns:p14="http://schemas.microsoft.com/office/powerpoint/2010/main" val="3288336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EB42D-56BA-4D4C-9EA0-E6B3CCED8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화면 정의서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D7A5B6-011D-42FD-A17E-73DB3CDA41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4FA6B1C-F725-400C-947E-DFB34603103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950218"/>
            <a:ext cx="9120188" cy="4940102"/>
          </a:xfrm>
          <a:prstGeom prst="rect">
            <a:avLst/>
          </a:prstGeom>
        </p:spPr>
      </p:pic>
      <p:grpSp>
        <p:nvGrpSpPr>
          <p:cNvPr id="5" name="List">
            <a:extLst>
              <a:ext uri="{FF2B5EF4-FFF2-40B4-BE49-F238E27FC236}">
                <a16:creationId xmlns:a16="http://schemas.microsoft.com/office/drawing/2014/main" id="{E0927062-126F-411F-A0A1-25DED0A3A2D4}"/>
              </a:ext>
            </a:extLst>
          </p:cNvPr>
          <p:cNvGrpSpPr/>
          <p:nvPr>
            <p:custDataLst>
              <p:custData r:id="rId1"/>
            </p:custDataLst>
          </p:nvPr>
        </p:nvGrpSpPr>
        <p:grpSpPr>
          <a:xfrm>
            <a:off x="7800455" y="1872488"/>
            <a:ext cx="1260140" cy="2068687"/>
            <a:chOff x="4610405" y="3047458"/>
            <a:chExt cx="1651415" cy="1533690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5B40B452-F98E-4070-B0F6-5291FF6FC04C}"/>
                </a:ext>
              </a:extLst>
            </p:cNvPr>
            <p:cNvGrpSpPr/>
            <p:nvPr/>
          </p:nvGrpSpPr>
          <p:grpSpPr>
            <a:xfrm>
              <a:off x="4610405" y="3047458"/>
              <a:ext cx="1651415" cy="1533690"/>
              <a:chOff x="4648810" y="3359442"/>
              <a:chExt cx="713680" cy="756306"/>
            </a:xfrm>
          </p:grpSpPr>
          <p:sp>
            <p:nvSpPr>
              <p:cNvPr id="12" name="Background">
                <a:extLst>
                  <a:ext uri="{FF2B5EF4-FFF2-40B4-BE49-F238E27FC236}">
                    <a16:creationId xmlns:a16="http://schemas.microsoft.com/office/drawing/2014/main" id="{EA9F59A6-A3C1-4B2B-BF1F-3BEC4FAF193A}"/>
                  </a:ext>
                </a:extLst>
              </p:cNvPr>
              <p:cNvSpPr/>
              <p:nvPr/>
            </p:nvSpPr>
            <p:spPr>
              <a:xfrm>
                <a:off x="4648810" y="3359442"/>
                <a:ext cx="713680" cy="756306"/>
              </a:xfrm>
              <a:prstGeom prst="rect">
                <a:avLst/>
              </a:prstGeom>
              <a:solidFill>
                <a:srgbClr val="FFFFFF"/>
              </a:solidFill>
              <a:ln w="3175" cap="flat" cmpd="sng" algn="ctr">
                <a:solidFill>
                  <a:srgbClr val="FFFFFF">
                    <a:lumMod val="50000"/>
                  </a:srgbClr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0" rIns="9144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  <p:sp>
            <p:nvSpPr>
              <p:cNvPr id="13" name="Content">
                <a:extLst>
                  <a:ext uri="{FF2B5EF4-FFF2-40B4-BE49-F238E27FC236}">
                    <a16:creationId xmlns:a16="http://schemas.microsoft.com/office/drawing/2014/main" id="{5A5D21A3-82E4-4BA2-9AD6-BF5AEA9D6A9A}"/>
                  </a:ext>
                </a:extLst>
              </p:cNvPr>
              <p:cNvSpPr/>
              <p:nvPr/>
            </p:nvSpPr>
            <p:spPr>
              <a:xfrm>
                <a:off x="4648810" y="3359442"/>
                <a:ext cx="713680" cy="112397"/>
              </a:xfrm>
              <a:prstGeom prst="rect">
                <a:avLst/>
              </a:prstGeom>
              <a:noFill/>
              <a:ln w="3175">
                <a:noFill/>
              </a:ln>
              <a:effectLst/>
            </p:spPr>
            <p:style>
              <a:lnRef idx="2">
                <a:srgbClr val="4F81BD">
                  <a:shade val="50000"/>
                </a:srgbClr>
              </a:lnRef>
              <a:fillRef idx="1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lIns="45720" tIns="0" rIns="0" bIns="18288" rtlCol="0" anchor="t" anchorCtr="0">
                <a:spAutoFit/>
              </a:bodyPr>
              <a:lstStyle/>
              <a:p>
                <a:r>
                  <a:rPr lang="en-US" sz="1200" dirty="0">
                    <a:solidFill>
                      <a:sysClr val="windowText" lastClr="000000"/>
                    </a:solidFill>
                    <a:latin typeface="Segoe UI" pitchFamily="34" charset="0"/>
                    <a:cs typeface="Segoe UI" pitchFamily="34" charset="0"/>
                  </a:rPr>
                  <a:t>Gate Valve</a:t>
                </a:r>
              </a:p>
              <a:p>
                <a:r>
                  <a:rPr lang="en-US" sz="1200" dirty="0">
                    <a:solidFill>
                      <a:sysClr val="windowText" lastClr="000000"/>
                    </a:solidFill>
                    <a:latin typeface="Segoe UI" pitchFamily="34" charset="0"/>
                    <a:cs typeface="Segoe UI" pitchFamily="34" charset="0"/>
                  </a:rPr>
                  <a:t>Nozzle</a:t>
                </a:r>
              </a:p>
              <a:p>
                <a:r>
                  <a:rPr lang="en-US" sz="1200" dirty="0">
                    <a:solidFill>
                      <a:sysClr val="windowText" lastClr="000000"/>
                    </a:solidFill>
                    <a:latin typeface="Segoe UI" pitchFamily="34" charset="0"/>
                    <a:cs typeface="Segoe UI" pitchFamily="34" charset="0"/>
                  </a:rPr>
                  <a:t>Reducer</a:t>
                </a:r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8D65E6E8-6C95-47A4-A15E-97935BDC2254}"/>
                </a:ext>
              </a:extLst>
            </p:cNvPr>
            <p:cNvGrpSpPr/>
            <p:nvPr>
              <p:custDataLst>
                <p:custData r:id="rId6"/>
              </p:custDataLst>
            </p:nvPr>
          </p:nvGrpSpPr>
          <p:grpSpPr>
            <a:xfrm>
              <a:off x="6113828" y="3047458"/>
              <a:ext cx="147992" cy="1533690"/>
              <a:chOff x="4496659" y="1543110"/>
              <a:chExt cx="147992" cy="3562292"/>
            </a:xfrm>
          </p:grpSpPr>
          <p:sp>
            <p:nvSpPr>
              <p:cNvPr id="8" name="ScrollBar">
                <a:extLst>
                  <a:ext uri="{FF2B5EF4-FFF2-40B4-BE49-F238E27FC236}">
                    <a16:creationId xmlns:a16="http://schemas.microsoft.com/office/drawing/2014/main" id="{DA1F0FD5-9742-47DF-AC9E-60B25FD40D87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4496659" y="1543110"/>
                <a:ext cx="147992" cy="3562292"/>
              </a:xfrm>
              <a:prstGeom prst="rect">
                <a:avLst/>
              </a:prstGeom>
              <a:solidFill>
                <a:srgbClr val="FFFFFF">
                  <a:lumMod val="95000"/>
                </a:srgbClr>
              </a:solidFill>
              <a:ln w="3175">
                <a:solidFill>
                  <a:srgbClr val="FFFFFF">
                    <a:lumMod val="50000"/>
                  </a:srgbClr>
                </a:solidFill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lIns="97548" tIns="48774" rIns="97548" bIns="48774" rtlCol="0" anchor="ctr"/>
              <a:lstStyle/>
              <a:p>
                <a:pPr algn="ctr" defTabSz="913915"/>
                <a:endParaRPr lang="en-US" dirty="0"/>
              </a:p>
            </p:txBody>
          </p:sp>
          <p:sp>
            <p:nvSpPr>
              <p:cNvPr id="9" name="Slider">
                <a:extLst>
                  <a:ext uri="{FF2B5EF4-FFF2-40B4-BE49-F238E27FC236}">
                    <a16:creationId xmlns:a16="http://schemas.microsoft.com/office/drawing/2014/main" id="{5875456C-ECF3-43DC-93EB-0FA82F1B7E64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4496659" y="2237544"/>
                <a:ext cx="147992" cy="804962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>
                <a:solidFill>
                  <a:srgbClr val="FFFFFF">
                    <a:lumMod val="50000"/>
                  </a:srgbClr>
                </a:solidFill>
              </a:ln>
            </p:spPr>
            <p:style>
              <a:lnRef idx="2">
                <a:srgbClr val="4F81BD">
                  <a:shade val="50000"/>
                </a:srgbClr>
              </a:lnRef>
              <a:fillRef idx="1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lIns="97548" tIns="48774" rIns="97548" bIns="48774"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" name="UpArrow">
                <a:extLst>
                  <a:ext uri="{FF2B5EF4-FFF2-40B4-BE49-F238E27FC236}">
                    <a16:creationId xmlns:a16="http://schemas.microsoft.com/office/drawing/2014/main" id="{ED3C3266-A6F7-4FF7-8A7D-8EA800B36325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4538651" y="1628432"/>
                <a:ext cx="64008" cy="148671"/>
              </a:xfrm>
              <a:prstGeom prst="triangle">
                <a:avLst/>
              </a:prstGeom>
              <a:solidFill>
                <a:srgbClr val="FFFFFF">
                  <a:lumMod val="50000"/>
                  <a:alpha val="99000"/>
                </a:srgbClr>
              </a:solidFill>
              <a:ln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lIns="97548" tIns="48774" rIns="97548" bIns="48774"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DownArrow">
                <a:extLst>
                  <a:ext uri="{FF2B5EF4-FFF2-40B4-BE49-F238E27FC236}">
                    <a16:creationId xmlns:a16="http://schemas.microsoft.com/office/drawing/2014/main" id="{96C7F4A2-6090-43A7-948F-C63B5119B209}"/>
                  </a:ext>
                </a:extLst>
              </p:cNvPr>
              <p:cNvSpPr>
                <a:spLocks/>
              </p:cNvSpPr>
              <p:nvPr/>
            </p:nvSpPr>
            <p:spPr>
              <a:xfrm rot="10800000">
                <a:off x="4538651" y="4880844"/>
                <a:ext cx="64008" cy="148671"/>
              </a:xfrm>
              <a:prstGeom prst="triangle">
                <a:avLst/>
              </a:prstGeom>
              <a:solidFill>
                <a:srgbClr val="FFFFFF">
                  <a:lumMod val="50000"/>
                  <a:alpha val="99000"/>
                </a:srgbClr>
              </a:solidFill>
              <a:ln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lIns="97548" tIns="48774" rIns="97548" bIns="48774"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14" name="Content">
            <a:extLst>
              <a:ext uri="{FF2B5EF4-FFF2-40B4-BE49-F238E27FC236}">
                <a16:creationId xmlns:a16="http://schemas.microsoft.com/office/drawing/2014/main" id="{8AD48572-D2EB-4B9E-B807-D31AEF18FAFA}"/>
              </a:ext>
            </a:extLst>
          </p:cNvPr>
          <p:cNvSpPr/>
          <p:nvPr>
            <p:custDataLst>
              <p:custData r:id="rId2"/>
            </p:custDataLst>
          </p:nvPr>
        </p:nvSpPr>
        <p:spPr>
          <a:xfrm>
            <a:off x="8556538" y="1620069"/>
            <a:ext cx="504056" cy="228600"/>
          </a:xfrm>
          <a:prstGeom prst="roundRect">
            <a:avLst/>
          </a:prstGeom>
          <a:solidFill>
            <a:srgbClr val="FFFFFF">
              <a:lumMod val="95000"/>
            </a:srgbClr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square" lIns="91440" tIns="0" rIns="91440" bIns="9144" rtlCol="0" anchor="ctr">
            <a:noAutofit/>
          </a:bodyPr>
          <a:lstStyle/>
          <a:p>
            <a:pPr algn="ctr"/>
            <a:r>
              <a:rPr lang="ko-KR" altLang="en-US" sz="1000" dirty="0">
                <a:solidFill>
                  <a:srgbClr val="000000"/>
                </a:solidFill>
                <a:latin typeface="Segoe UI" pitchFamily="34" charset="0"/>
                <a:cs typeface="Segoe UI" pitchFamily="34" charset="0"/>
              </a:rPr>
              <a:t>생성</a:t>
            </a:r>
            <a:endParaRPr lang="en-US" sz="1000" dirty="0">
              <a:solidFill>
                <a:srgbClr val="000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032116B-E115-4ED0-8F2F-F5EFFEBCBB0C}"/>
              </a:ext>
            </a:extLst>
          </p:cNvPr>
          <p:cNvSpPr/>
          <p:nvPr/>
        </p:nvSpPr>
        <p:spPr bwMode="auto">
          <a:xfrm>
            <a:off x="5355114" y="1139868"/>
            <a:ext cx="2124236" cy="82488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defTabSz="762000"/>
            <a:r>
              <a:rPr lang="en-US" altLang="ko-KR" sz="1100" b="1" dirty="0"/>
              <a:t>Symbol Editor </a:t>
            </a:r>
            <a:r>
              <a:rPr lang="ko-KR" altLang="en-US" sz="1100" b="1" dirty="0"/>
              <a:t>실행</a:t>
            </a:r>
          </a:p>
        </p:txBody>
      </p:sp>
      <p:cxnSp>
        <p:nvCxnSpPr>
          <p:cNvPr id="17" name="Connector: Curved 16">
            <a:extLst>
              <a:ext uri="{FF2B5EF4-FFF2-40B4-BE49-F238E27FC236}">
                <a16:creationId xmlns:a16="http://schemas.microsoft.com/office/drawing/2014/main" id="{A80F8A79-15DD-410F-A1AF-0D0FB6C79998}"/>
              </a:ext>
            </a:extLst>
          </p:cNvPr>
          <p:cNvCxnSpPr>
            <a:stCxn id="14" idx="1"/>
            <a:endCxn id="15" idx="3"/>
          </p:cNvCxnSpPr>
          <p:nvPr/>
        </p:nvCxnSpPr>
        <p:spPr>
          <a:xfrm rot="10800000">
            <a:off x="7479350" y="1552309"/>
            <a:ext cx="1077188" cy="182060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E63628E7-D936-46C2-A1D9-05C96A2D0CE0}"/>
              </a:ext>
            </a:extLst>
          </p:cNvPr>
          <p:cNvSpPr/>
          <p:nvPr/>
        </p:nvSpPr>
        <p:spPr bwMode="auto">
          <a:xfrm>
            <a:off x="8017944" y="1522661"/>
            <a:ext cx="214558" cy="1080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endParaRPr lang="ko-KR" altLang="en-US" sz="1100" b="1" dirty="0"/>
          </a:p>
        </p:txBody>
      </p:sp>
      <p:grpSp>
        <p:nvGrpSpPr>
          <p:cNvPr id="18" name="List">
            <a:extLst>
              <a:ext uri="{FF2B5EF4-FFF2-40B4-BE49-F238E27FC236}">
                <a16:creationId xmlns:a16="http://schemas.microsoft.com/office/drawing/2014/main" id="{D2790625-0B75-4852-8A05-C04D638E94E1}"/>
              </a:ext>
            </a:extLst>
          </p:cNvPr>
          <p:cNvGrpSpPr/>
          <p:nvPr>
            <p:custDataLst>
              <p:custData r:id="rId3"/>
            </p:custDataLst>
          </p:nvPr>
        </p:nvGrpSpPr>
        <p:grpSpPr>
          <a:xfrm>
            <a:off x="7800455" y="4010338"/>
            <a:ext cx="1260139" cy="1750190"/>
            <a:chOff x="4610405" y="3047458"/>
            <a:chExt cx="1651415" cy="1533690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2A9B0204-6DBE-4CF4-870B-F400C786DE0B}"/>
                </a:ext>
              </a:extLst>
            </p:cNvPr>
            <p:cNvGrpSpPr/>
            <p:nvPr/>
          </p:nvGrpSpPr>
          <p:grpSpPr>
            <a:xfrm>
              <a:off x="4610405" y="3047458"/>
              <a:ext cx="1651415" cy="1533690"/>
              <a:chOff x="4648810" y="3359442"/>
              <a:chExt cx="713680" cy="756306"/>
            </a:xfrm>
          </p:grpSpPr>
          <p:sp>
            <p:nvSpPr>
              <p:cNvPr id="25" name="Background">
                <a:extLst>
                  <a:ext uri="{FF2B5EF4-FFF2-40B4-BE49-F238E27FC236}">
                    <a16:creationId xmlns:a16="http://schemas.microsoft.com/office/drawing/2014/main" id="{1D5E7E9C-7E3A-4DE6-9231-B98D04F98A1A}"/>
                  </a:ext>
                </a:extLst>
              </p:cNvPr>
              <p:cNvSpPr/>
              <p:nvPr/>
            </p:nvSpPr>
            <p:spPr>
              <a:xfrm>
                <a:off x="4648810" y="3359442"/>
                <a:ext cx="713680" cy="756306"/>
              </a:xfrm>
              <a:prstGeom prst="rect">
                <a:avLst/>
              </a:prstGeom>
              <a:solidFill>
                <a:srgbClr val="FFFFFF"/>
              </a:solidFill>
              <a:ln w="3175" cap="flat" cmpd="sng" algn="ctr">
                <a:solidFill>
                  <a:srgbClr val="FFFFFF">
                    <a:lumMod val="50000"/>
                  </a:srgbClr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0" rIns="9144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  <p:sp>
            <p:nvSpPr>
              <p:cNvPr id="26" name="Content">
                <a:extLst>
                  <a:ext uri="{FF2B5EF4-FFF2-40B4-BE49-F238E27FC236}">
                    <a16:creationId xmlns:a16="http://schemas.microsoft.com/office/drawing/2014/main" id="{DD1D0FD6-C7F7-446F-AD6E-CAA023B02126}"/>
                  </a:ext>
                </a:extLst>
              </p:cNvPr>
              <p:cNvSpPr/>
              <p:nvPr/>
            </p:nvSpPr>
            <p:spPr>
              <a:xfrm>
                <a:off x="4648810" y="3359442"/>
                <a:ext cx="713680" cy="87779"/>
              </a:xfrm>
              <a:prstGeom prst="rect">
                <a:avLst/>
              </a:prstGeom>
              <a:noFill/>
              <a:ln w="3175">
                <a:noFill/>
              </a:ln>
              <a:effectLst/>
            </p:spPr>
            <p:style>
              <a:lnRef idx="2">
                <a:srgbClr val="4F81BD">
                  <a:shade val="50000"/>
                </a:srgbClr>
              </a:lnRef>
              <a:fillRef idx="1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lIns="45720" tIns="0" rIns="0" bIns="18288" rtlCol="0" anchor="t" anchorCtr="0">
                <a:spAutoFit/>
              </a:bodyPr>
              <a:lstStyle/>
              <a:p>
                <a:endParaRPr lang="en-US" sz="1200" dirty="0">
                  <a:solidFill>
                    <a:sysClr val="windowText" lastClr="000000"/>
                  </a:solidFill>
                  <a:latin typeface="Segoe UI" pitchFamily="34" charset="0"/>
                  <a:cs typeface="Segoe UI" pitchFamily="34" charset="0"/>
                </a:endParaRPr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81708F74-33D5-463D-8AAB-F1C8240EA125}"/>
                </a:ext>
              </a:extLst>
            </p:cNvPr>
            <p:cNvGrpSpPr/>
            <p:nvPr>
              <p:custDataLst>
                <p:custData r:id="rId5"/>
              </p:custDataLst>
            </p:nvPr>
          </p:nvGrpSpPr>
          <p:grpSpPr>
            <a:xfrm>
              <a:off x="6113828" y="3047458"/>
              <a:ext cx="147992" cy="1533690"/>
              <a:chOff x="4496659" y="1543110"/>
              <a:chExt cx="147992" cy="3562292"/>
            </a:xfrm>
          </p:grpSpPr>
          <p:sp>
            <p:nvSpPr>
              <p:cNvPr id="21" name="ScrollBar">
                <a:extLst>
                  <a:ext uri="{FF2B5EF4-FFF2-40B4-BE49-F238E27FC236}">
                    <a16:creationId xmlns:a16="http://schemas.microsoft.com/office/drawing/2014/main" id="{FF24036D-687D-4FC0-8BEB-3EC926650118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4496659" y="1543110"/>
                <a:ext cx="147992" cy="3562292"/>
              </a:xfrm>
              <a:prstGeom prst="rect">
                <a:avLst/>
              </a:prstGeom>
              <a:solidFill>
                <a:srgbClr val="FFFFFF">
                  <a:lumMod val="95000"/>
                </a:srgbClr>
              </a:solidFill>
              <a:ln w="3175">
                <a:solidFill>
                  <a:srgbClr val="FFFFFF">
                    <a:lumMod val="50000"/>
                  </a:srgbClr>
                </a:solidFill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lIns="97548" tIns="48774" rIns="97548" bIns="48774" rtlCol="0" anchor="ctr"/>
              <a:lstStyle/>
              <a:p>
                <a:pPr algn="ctr" defTabSz="913915"/>
                <a:endParaRPr lang="en-US" dirty="0"/>
              </a:p>
            </p:txBody>
          </p:sp>
          <p:sp>
            <p:nvSpPr>
              <p:cNvPr id="22" name="Slider">
                <a:extLst>
                  <a:ext uri="{FF2B5EF4-FFF2-40B4-BE49-F238E27FC236}">
                    <a16:creationId xmlns:a16="http://schemas.microsoft.com/office/drawing/2014/main" id="{2002F614-A49E-47C3-8432-1CA6EE07138C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4496659" y="2237544"/>
                <a:ext cx="147992" cy="804962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>
                <a:solidFill>
                  <a:srgbClr val="FFFFFF">
                    <a:lumMod val="50000"/>
                  </a:srgbClr>
                </a:solidFill>
              </a:ln>
            </p:spPr>
            <p:style>
              <a:lnRef idx="2">
                <a:srgbClr val="4F81BD">
                  <a:shade val="50000"/>
                </a:srgbClr>
              </a:lnRef>
              <a:fillRef idx="1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lIns="97548" tIns="48774" rIns="97548" bIns="48774"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3" name="UpArrow">
                <a:extLst>
                  <a:ext uri="{FF2B5EF4-FFF2-40B4-BE49-F238E27FC236}">
                    <a16:creationId xmlns:a16="http://schemas.microsoft.com/office/drawing/2014/main" id="{DC66C0B9-A460-4C36-9A96-2C51EDFE58D0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4538651" y="1628432"/>
                <a:ext cx="64008" cy="148671"/>
              </a:xfrm>
              <a:prstGeom prst="triangle">
                <a:avLst/>
              </a:prstGeom>
              <a:solidFill>
                <a:srgbClr val="FFFFFF">
                  <a:lumMod val="50000"/>
                  <a:alpha val="99000"/>
                </a:srgbClr>
              </a:solidFill>
              <a:ln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lIns="97548" tIns="48774" rIns="97548" bIns="48774"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" name="DownArrow">
                <a:extLst>
                  <a:ext uri="{FF2B5EF4-FFF2-40B4-BE49-F238E27FC236}">
                    <a16:creationId xmlns:a16="http://schemas.microsoft.com/office/drawing/2014/main" id="{0EE94AE7-4C15-4838-8702-EEB0DCA444DE}"/>
                  </a:ext>
                </a:extLst>
              </p:cNvPr>
              <p:cNvSpPr>
                <a:spLocks/>
              </p:cNvSpPr>
              <p:nvPr/>
            </p:nvSpPr>
            <p:spPr>
              <a:xfrm rot="10800000">
                <a:off x="4538651" y="4880844"/>
                <a:ext cx="64008" cy="148671"/>
              </a:xfrm>
              <a:prstGeom prst="triangle">
                <a:avLst/>
              </a:prstGeom>
              <a:solidFill>
                <a:srgbClr val="FFFFFF">
                  <a:lumMod val="50000"/>
                  <a:alpha val="99000"/>
                </a:srgbClr>
              </a:solidFill>
              <a:ln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lIns="97548" tIns="48774" rIns="97548" bIns="48774"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62D554FF-0A57-4F92-A3F0-CF3A68B611E2}"/>
              </a:ext>
            </a:extLst>
          </p:cNvPr>
          <p:cNvSpPr/>
          <p:nvPr/>
        </p:nvSpPr>
        <p:spPr bwMode="auto">
          <a:xfrm>
            <a:off x="7998324" y="4706081"/>
            <a:ext cx="864400" cy="26229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속성창</a:t>
            </a:r>
          </a:p>
        </p:txBody>
      </p:sp>
      <p:grpSp>
        <p:nvGrpSpPr>
          <p:cNvPr id="28" name="HorizontalSplitter">
            <a:extLst>
              <a:ext uri="{FF2B5EF4-FFF2-40B4-BE49-F238E27FC236}">
                <a16:creationId xmlns:a16="http://schemas.microsoft.com/office/drawing/2014/main" id="{5E06A315-4D36-445D-BBC5-903522344F57}"/>
              </a:ext>
            </a:extLst>
          </p:cNvPr>
          <p:cNvGrpSpPr/>
          <p:nvPr>
            <p:custDataLst>
              <p:custData r:id="rId4"/>
            </p:custDataLst>
          </p:nvPr>
        </p:nvGrpSpPr>
        <p:grpSpPr>
          <a:xfrm>
            <a:off x="7800454" y="3954868"/>
            <a:ext cx="1260139" cy="45719"/>
            <a:chOff x="2324100" y="3395663"/>
            <a:chExt cx="4495800" cy="66675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2FA979C8-3CA5-4D84-8845-1B7D42ADE1FA}"/>
                </a:ext>
              </a:extLst>
            </p:cNvPr>
            <p:cNvSpPr/>
            <p:nvPr/>
          </p:nvSpPr>
          <p:spPr>
            <a:xfrm>
              <a:off x="2324100" y="3395663"/>
              <a:ext cx="4495800" cy="66675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C39C8582-5EA7-49DB-8B44-9E852CE6DED3}"/>
                </a:ext>
              </a:extLst>
            </p:cNvPr>
            <p:cNvGrpSpPr/>
            <p:nvPr/>
          </p:nvGrpSpPr>
          <p:grpSpPr>
            <a:xfrm>
              <a:off x="4497649" y="3413387"/>
              <a:ext cx="148702" cy="31227"/>
              <a:chOff x="4497649" y="2437073"/>
              <a:chExt cx="148702" cy="31227"/>
            </a:xfrm>
          </p:grpSpPr>
          <p:sp>
            <p:nvSpPr>
              <p:cNvPr id="31" name="Dot1">
                <a:extLst>
                  <a:ext uri="{FF2B5EF4-FFF2-40B4-BE49-F238E27FC236}">
                    <a16:creationId xmlns:a16="http://schemas.microsoft.com/office/drawing/2014/main" id="{B26B0D84-4E80-4291-8D95-4AB61718B9B1}"/>
                  </a:ext>
                </a:extLst>
              </p:cNvPr>
              <p:cNvSpPr/>
              <p:nvPr/>
            </p:nvSpPr>
            <p:spPr>
              <a:xfrm>
                <a:off x="4497649" y="2437073"/>
                <a:ext cx="31227" cy="31227"/>
              </a:xfrm>
              <a:prstGeom prst="ellipse">
                <a:avLst/>
              </a:prstGeom>
              <a:solidFill>
                <a:srgbClr val="FFFFFF">
                  <a:lumMod val="50000"/>
                </a:srgbClr>
              </a:solidFill>
              <a:ln w="127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  <p:sp>
            <p:nvSpPr>
              <p:cNvPr id="32" name="Dot2">
                <a:extLst>
                  <a:ext uri="{FF2B5EF4-FFF2-40B4-BE49-F238E27FC236}">
                    <a16:creationId xmlns:a16="http://schemas.microsoft.com/office/drawing/2014/main" id="{F0692A60-0003-4A1A-A81D-90294789BEB8}"/>
                  </a:ext>
                </a:extLst>
              </p:cNvPr>
              <p:cNvSpPr/>
              <p:nvPr/>
            </p:nvSpPr>
            <p:spPr>
              <a:xfrm>
                <a:off x="4556387" y="2437073"/>
                <a:ext cx="31227" cy="31227"/>
              </a:xfrm>
              <a:prstGeom prst="ellipse">
                <a:avLst/>
              </a:prstGeom>
              <a:solidFill>
                <a:srgbClr val="FFFFFF">
                  <a:lumMod val="50000"/>
                </a:srgbClr>
              </a:solidFill>
              <a:ln w="127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  <p:sp>
            <p:nvSpPr>
              <p:cNvPr id="33" name="Dot3">
                <a:extLst>
                  <a:ext uri="{FF2B5EF4-FFF2-40B4-BE49-F238E27FC236}">
                    <a16:creationId xmlns:a16="http://schemas.microsoft.com/office/drawing/2014/main" id="{7F3E05B8-0276-4CC8-8763-14B0CE9997AF}"/>
                  </a:ext>
                </a:extLst>
              </p:cNvPr>
              <p:cNvSpPr/>
              <p:nvPr/>
            </p:nvSpPr>
            <p:spPr>
              <a:xfrm>
                <a:off x="4615124" y="2437073"/>
                <a:ext cx="31227" cy="31227"/>
              </a:xfrm>
              <a:prstGeom prst="ellipse">
                <a:avLst/>
              </a:prstGeom>
              <a:solidFill>
                <a:srgbClr val="FFFFFF">
                  <a:lumMod val="50000"/>
                </a:srgbClr>
              </a:solidFill>
              <a:ln w="127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</p:grpSp>
      <p:sp>
        <p:nvSpPr>
          <p:cNvPr id="34" name="Speech Bubble: Rectangle 33">
            <a:extLst>
              <a:ext uri="{FF2B5EF4-FFF2-40B4-BE49-F238E27FC236}">
                <a16:creationId xmlns:a16="http://schemas.microsoft.com/office/drawing/2014/main" id="{C5D7ACB5-EB9A-4BEA-9BA7-050279791E8E}"/>
              </a:ext>
            </a:extLst>
          </p:cNvPr>
          <p:cNvSpPr/>
          <p:nvPr/>
        </p:nvSpPr>
        <p:spPr bwMode="auto">
          <a:xfrm>
            <a:off x="7118125" y="3853938"/>
            <a:ext cx="612068" cy="252028"/>
          </a:xfrm>
          <a:prstGeom prst="wedgeRectCallout">
            <a:avLst>
              <a:gd name="adj1" fmla="val 56977"/>
              <a:gd name="adj2" fmla="val 2031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크기 조절</a:t>
            </a:r>
          </a:p>
        </p:txBody>
      </p:sp>
      <p:cxnSp>
        <p:nvCxnSpPr>
          <p:cNvPr id="36" name="Connector: Curved 35">
            <a:extLst>
              <a:ext uri="{FF2B5EF4-FFF2-40B4-BE49-F238E27FC236}">
                <a16:creationId xmlns:a16="http://schemas.microsoft.com/office/drawing/2014/main" id="{F096CDA8-62F5-45A1-9778-1A35B27A0BA7}"/>
              </a:ext>
            </a:extLst>
          </p:cNvPr>
          <p:cNvCxnSpPr>
            <a:stCxn id="15" idx="2"/>
            <a:endCxn id="12" idx="1"/>
          </p:cNvCxnSpPr>
          <p:nvPr/>
        </p:nvCxnSpPr>
        <p:spPr>
          <a:xfrm rot="16200000" flipH="1">
            <a:off x="6637802" y="1744178"/>
            <a:ext cx="942083" cy="1383223"/>
          </a:xfrm>
          <a:prstGeom prst="curved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B033DC75-C482-410A-82F6-B83216577826}"/>
              </a:ext>
            </a:extLst>
          </p:cNvPr>
          <p:cNvSpPr/>
          <p:nvPr/>
        </p:nvSpPr>
        <p:spPr bwMode="auto">
          <a:xfrm>
            <a:off x="7941861" y="2758534"/>
            <a:ext cx="864400" cy="26229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심볼 뷰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E702375-1305-47A0-B6B6-132AB953E6F9}"/>
              </a:ext>
            </a:extLst>
          </p:cNvPr>
          <p:cNvSpPr/>
          <p:nvPr/>
        </p:nvSpPr>
        <p:spPr bwMode="auto">
          <a:xfrm>
            <a:off x="6756338" y="2275758"/>
            <a:ext cx="543640" cy="25303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추가</a:t>
            </a:r>
          </a:p>
        </p:txBody>
      </p:sp>
      <p:cxnSp>
        <p:nvCxnSpPr>
          <p:cNvPr id="42" name="Connector: Curved 41">
            <a:extLst>
              <a:ext uri="{FF2B5EF4-FFF2-40B4-BE49-F238E27FC236}">
                <a16:creationId xmlns:a16="http://schemas.microsoft.com/office/drawing/2014/main" id="{7D3584CC-FA2B-43B2-89C1-3A5C89E25240}"/>
              </a:ext>
            </a:extLst>
          </p:cNvPr>
          <p:cNvCxnSpPr>
            <a:cxnSpLocks/>
            <a:endCxn id="15" idx="1"/>
          </p:cNvCxnSpPr>
          <p:nvPr/>
        </p:nvCxnSpPr>
        <p:spPr>
          <a:xfrm rot="10800000">
            <a:off x="5355114" y="1552309"/>
            <a:ext cx="2445340" cy="1651936"/>
          </a:xfrm>
          <a:prstGeom prst="curvedConnector3">
            <a:avLst>
              <a:gd name="adj1" fmla="val 109348"/>
            </a:avLst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4D851562-C32C-4103-9294-C44DCA34AB93}"/>
              </a:ext>
            </a:extLst>
          </p:cNvPr>
          <p:cNvSpPr/>
          <p:nvPr/>
        </p:nvSpPr>
        <p:spPr bwMode="auto">
          <a:xfrm>
            <a:off x="5873592" y="2605939"/>
            <a:ext cx="630718" cy="25303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더블 클릭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B9514817-83F7-415D-AF53-25BF4A8C0E2F}"/>
              </a:ext>
            </a:extLst>
          </p:cNvPr>
          <p:cNvSpPr/>
          <p:nvPr/>
        </p:nvSpPr>
        <p:spPr bwMode="auto">
          <a:xfrm>
            <a:off x="5873592" y="3123845"/>
            <a:ext cx="630718" cy="25303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업데이트</a:t>
            </a:r>
          </a:p>
        </p:txBody>
      </p:sp>
    </p:spTree>
    <p:extLst>
      <p:ext uri="{BB962C8B-B14F-4D97-AF65-F5344CB8AC3E}">
        <p14:creationId xmlns:p14="http://schemas.microsoft.com/office/powerpoint/2010/main" val="2022965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4CF31-DADD-4D00-893A-E31BF5514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화면 정의서 </a:t>
            </a:r>
            <a:r>
              <a:rPr lang="en-US" altLang="ko-KR" dirty="0"/>
              <a:t>– Symbol Editor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BE9E7-4EB5-460B-A2AD-488B5E811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8C3668-887F-47C4-9B17-FBB49A381E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45393"/>
            <a:ext cx="9120188" cy="534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495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11ADE-3B87-4A1B-8F27-E0D22A1D6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인식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77A1AB-EF89-4E55-975D-C8F8B5B214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924262-80DA-4E0F-A5A4-086B320BBE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0218"/>
            <a:ext cx="9120188" cy="494010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5F2EBEE-AD5C-40F9-83D8-57C2A1216EB7}"/>
              </a:ext>
            </a:extLst>
          </p:cNvPr>
          <p:cNvSpPr/>
          <p:nvPr/>
        </p:nvSpPr>
        <p:spPr bwMode="auto">
          <a:xfrm>
            <a:off x="1463750" y="1476053"/>
            <a:ext cx="5040560" cy="4176464"/>
          </a:xfrm>
          <a:prstGeom prst="rect">
            <a:avLst/>
          </a:prstGeom>
          <a:solidFill>
            <a:srgbClr val="CECECE">
              <a:alpha val="50196"/>
            </a:srgbClr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인식 대상 </a:t>
            </a:r>
            <a:r>
              <a:rPr lang="en-US" altLang="ko-KR" sz="1000" b="1" dirty="0"/>
              <a:t>:</a:t>
            </a:r>
            <a:r>
              <a:rPr lang="ko-KR" altLang="en-US" sz="1000" b="1" dirty="0"/>
              <a:t> 심볼</a:t>
            </a:r>
            <a:r>
              <a:rPr lang="en-US" altLang="ko-KR" sz="1000" b="1" dirty="0"/>
              <a:t>, </a:t>
            </a:r>
            <a:r>
              <a:rPr lang="ko-KR" altLang="en-US" sz="1000" b="1" dirty="0"/>
              <a:t>텍스트</a:t>
            </a:r>
            <a:r>
              <a:rPr lang="en-US" altLang="ko-KR" sz="1000" b="1" dirty="0"/>
              <a:t>, </a:t>
            </a:r>
            <a:r>
              <a:rPr lang="ko-KR" altLang="en-US" sz="1000" b="1" dirty="0"/>
              <a:t>라인</a:t>
            </a:r>
            <a:endParaRPr lang="en-US" altLang="ko-KR" sz="10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B583298-D05B-46AE-91AD-8D1478B20EA2}"/>
              </a:ext>
            </a:extLst>
          </p:cNvPr>
          <p:cNvSpPr/>
          <p:nvPr/>
        </p:nvSpPr>
        <p:spPr bwMode="auto">
          <a:xfrm>
            <a:off x="6504310" y="1480272"/>
            <a:ext cx="936104" cy="2984113"/>
          </a:xfrm>
          <a:prstGeom prst="rect">
            <a:avLst/>
          </a:prstGeom>
          <a:solidFill>
            <a:srgbClr val="CECECE">
              <a:alpha val="50196"/>
            </a:srgbClr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인식 대상 </a:t>
            </a:r>
            <a:r>
              <a:rPr lang="en-US" altLang="ko-KR" sz="1000" b="1" dirty="0"/>
              <a:t>:</a:t>
            </a:r>
            <a:r>
              <a:rPr lang="ko-KR" altLang="en-US" sz="1000" b="1" dirty="0"/>
              <a:t> 텍스트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8C5641-EF46-461E-96DE-6BFD08F34502}"/>
              </a:ext>
            </a:extLst>
          </p:cNvPr>
          <p:cNvSpPr/>
          <p:nvPr/>
        </p:nvSpPr>
        <p:spPr bwMode="auto">
          <a:xfrm>
            <a:off x="6504310" y="4473036"/>
            <a:ext cx="936104" cy="279381"/>
          </a:xfrm>
          <a:prstGeom prst="rect">
            <a:avLst/>
          </a:prstGeom>
          <a:solidFill>
            <a:srgbClr val="CECECE">
              <a:alpha val="50196"/>
            </a:srgbClr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인식 대상 </a:t>
            </a:r>
            <a:r>
              <a:rPr lang="en-US" altLang="ko-KR" sz="1000" b="1" dirty="0"/>
              <a:t>:</a:t>
            </a:r>
            <a:r>
              <a:rPr lang="ko-KR" altLang="en-US" sz="1000" b="1" dirty="0"/>
              <a:t> 텍스트</a:t>
            </a:r>
          </a:p>
        </p:txBody>
      </p:sp>
    </p:spTree>
    <p:extLst>
      <p:ext uri="{BB962C8B-B14F-4D97-AF65-F5344CB8AC3E}">
        <p14:creationId xmlns:p14="http://schemas.microsoft.com/office/powerpoint/2010/main" val="2492668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2FFFF1D-033B-48FA-A490-B18190DBC6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3548812"/>
              </p:ext>
            </p:extLst>
          </p:nvPr>
        </p:nvGraphicFramePr>
        <p:xfrm>
          <a:off x="326535" y="1224025"/>
          <a:ext cx="1671912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956">
                  <a:extLst>
                    <a:ext uri="{9D8B030D-6E8A-4147-A177-3AD203B41FA5}">
                      <a16:colId xmlns:a16="http://schemas.microsoft.com/office/drawing/2014/main" val="2123029052"/>
                    </a:ext>
                  </a:extLst>
                </a:gridCol>
                <a:gridCol w="835956">
                  <a:extLst>
                    <a:ext uri="{9D8B030D-6E8A-4147-A177-3AD203B41FA5}">
                      <a16:colId xmlns:a16="http://schemas.microsoft.com/office/drawing/2014/main" val="381318713"/>
                    </a:ext>
                  </a:extLst>
                </a:gridCol>
              </a:tblGrid>
              <a:tr h="174916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Configuration</a:t>
                      </a:r>
                      <a:endParaRPr lang="ko-KR" alt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073469"/>
                  </a:ext>
                </a:extLst>
              </a:tr>
              <a:tr h="17491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/>
                        <a:t>Column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/>
                        <a:t>Description</a:t>
                      </a:r>
                      <a:endParaRPr lang="ko-KR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0082592"/>
                  </a:ext>
                </a:extLst>
              </a:tr>
              <a:tr h="17491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/>
                        <a:t>Section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31522514"/>
                  </a:ext>
                </a:extLst>
              </a:tr>
              <a:tr h="17491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/>
                        <a:t>Key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1398468"/>
                  </a:ext>
                </a:extLst>
              </a:tr>
              <a:tr h="17491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/>
                        <a:t>Value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4771541"/>
                  </a:ext>
                </a:extLst>
              </a:tr>
            </a:tbl>
          </a:graphicData>
        </a:graphic>
      </p:graphicFrame>
      <p:sp>
        <p:nvSpPr>
          <p:cNvPr id="40" name="Title 1">
            <a:extLst>
              <a:ext uri="{FF2B5EF4-FFF2-40B4-BE49-F238E27FC236}">
                <a16:creationId xmlns:a16="http://schemas.microsoft.com/office/drawing/2014/main" id="{1D6428D5-F92E-4531-AA1C-895B90599FE9}"/>
              </a:ext>
            </a:extLst>
          </p:cNvPr>
          <p:cNvSpPr txBox="1">
            <a:spLocks/>
          </p:cNvSpPr>
          <p:nvPr/>
        </p:nvSpPr>
        <p:spPr>
          <a:xfrm>
            <a:off x="118274" y="116336"/>
            <a:ext cx="3976928" cy="432283"/>
          </a:xfrm>
        </p:spPr>
        <p:txBody>
          <a:bodyPr/>
          <a:lstStyle>
            <a:lvl1pPr algn="ctr" defTabSz="914336" rtl="0" eaLnBrk="1" latinLnBrk="1" hangingPunct="1">
              <a:spcBef>
                <a:spcPct val="0"/>
              </a:spcBef>
              <a:buNone/>
              <a:defRPr kumimoji="1" lang="ko-KR" altLang="en-US" sz="1600" b="1" kern="1200" baseline="0">
                <a:solidFill>
                  <a:schemeClr val="tx1"/>
                </a:solidFill>
                <a:latin typeface="Arial" pitchFamily="34" charset="0"/>
                <a:ea typeface="HY헤드라인M" pitchFamily="18" charset="-127"/>
                <a:cs typeface="Arial" pitchFamily="34" charset="0"/>
              </a:defRPr>
            </a:lvl1pPr>
          </a:lstStyle>
          <a:p>
            <a:r>
              <a:rPr lang="ko-KR" altLang="en-US" dirty="0"/>
              <a:t>테이블 목록</a:t>
            </a:r>
          </a:p>
        </p:txBody>
      </p:sp>
    </p:spTree>
    <p:extLst>
      <p:ext uri="{BB962C8B-B14F-4D97-AF65-F5344CB8AC3E}">
        <p14:creationId xmlns:p14="http://schemas.microsoft.com/office/powerpoint/2010/main" val="3208282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3438BA76-5A69-40BC-B99B-B1E737D002F6}"/>
              </a:ext>
            </a:extLst>
          </p:cNvPr>
          <p:cNvSpPr/>
          <p:nvPr/>
        </p:nvSpPr>
        <p:spPr bwMode="auto">
          <a:xfrm>
            <a:off x="0" y="0"/>
            <a:ext cx="9120188" cy="657725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595" tIns="30595" rIns="30595" bIns="30595" rtlCol="0" anchor="ctr"/>
          <a:lstStyle/>
          <a:p>
            <a:pPr algn="ctr" latinLnBrk="0">
              <a:spcBef>
                <a:spcPct val="50000"/>
              </a:spcBef>
            </a:pPr>
            <a:endParaRPr lang="ko-KR" altLang="en-US" sz="1020" dirty="0"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C69C0AA0-1C03-4729-8D59-A5CFE8E58FF2}"/>
              </a:ext>
            </a:extLst>
          </p:cNvPr>
          <p:cNvGrpSpPr/>
          <p:nvPr/>
        </p:nvGrpSpPr>
        <p:grpSpPr>
          <a:xfrm>
            <a:off x="-1" y="2446319"/>
            <a:ext cx="9120189" cy="1950857"/>
            <a:chOff x="-1" y="2446319"/>
            <a:chExt cx="9120189" cy="1950857"/>
          </a:xfrm>
        </p:grpSpPr>
        <p:pic>
          <p:nvPicPr>
            <p:cNvPr id="14" name="Picture 47" descr="그레이바탕">
              <a:extLst>
                <a:ext uri="{FF2B5EF4-FFF2-40B4-BE49-F238E27FC236}">
                  <a16:creationId xmlns:a16="http://schemas.microsoft.com/office/drawing/2014/main" id="{AFEB2BFE-700D-49A4-B0F2-86787DB27EE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" y="2446319"/>
              <a:ext cx="9120187" cy="19508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Rectangle 9">
              <a:extLst>
                <a:ext uri="{FF2B5EF4-FFF2-40B4-BE49-F238E27FC236}">
                  <a16:creationId xmlns:a16="http://schemas.microsoft.com/office/drawing/2014/main" id="{0D78ABAA-7767-4F52-BFBD-DB27246635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998027"/>
              <a:ext cx="9120187" cy="58636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 lIns="76900" tIns="37776" rIns="76900" bIns="37776">
              <a:spAutoFit/>
            </a:bodyPr>
            <a:lstStyle/>
            <a:p>
              <a:pPr algn="ctr" eaLnBrk="0" latinLnBrk="0" hangingPunct="0">
                <a:lnSpc>
                  <a:spcPct val="90000"/>
                </a:lnSpc>
              </a:pPr>
              <a:r>
                <a:rPr lang="en-US" altLang="ko-KR" sz="3683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End of Document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99057F2-5EF6-40F0-B151-4EB1833188CD}"/>
                </a:ext>
              </a:extLst>
            </p:cNvPr>
            <p:cNvSpPr txBox="1"/>
            <p:nvPr/>
          </p:nvSpPr>
          <p:spPr>
            <a:xfrm>
              <a:off x="-1" y="3502693"/>
              <a:ext cx="9120187" cy="380480"/>
            </a:xfrm>
            <a:prstGeom prst="rect">
              <a:avLst/>
            </a:prstGeom>
          </p:spPr>
          <p:txBody>
            <a:bodyPr wrap="square" lIns="36000" tIns="36000" rIns="36000" bIns="36000" rtlCol="0" anchor="ctr" anchorCtr="0">
              <a:spAutoFit/>
            </a:bodyPr>
            <a:lstStyle/>
            <a:p>
              <a:pPr algn="ctr" latinLnBrk="0"/>
              <a:r>
                <a:rPr lang="en-US" altLang="ko-KR" sz="2000" dirty="0">
                  <a:latin typeface="Copperplate Gothic Bold" panose="020E0705020206020404" pitchFamily="34" charset="0"/>
                </a:rPr>
                <a:t>World Best is DOFTECH</a:t>
              </a:r>
            </a:p>
          </p:txBody>
        </p:sp>
      </p:grpSp>
      <p:sp>
        <p:nvSpPr>
          <p:cNvPr id="4" name="직사각형 3">
            <a:extLst>
              <a:ext uri="{FF2B5EF4-FFF2-40B4-BE49-F238E27FC236}">
                <a16:creationId xmlns:a16="http://schemas.microsoft.com/office/drawing/2014/main" id="{0D0824BA-CC7A-4058-854F-7E5CFF423827}"/>
              </a:ext>
            </a:extLst>
          </p:cNvPr>
          <p:cNvSpPr/>
          <p:nvPr/>
        </p:nvSpPr>
        <p:spPr bwMode="auto">
          <a:xfrm>
            <a:off x="5245434" y="4869606"/>
            <a:ext cx="3528392" cy="162402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endParaRPr lang="ko-KR" altLang="en-US" sz="11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9F9385-83A3-4B00-9514-D9BF003604FF}"/>
              </a:ext>
            </a:extLst>
          </p:cNvPr>
          <p:cNvSpPr txBox="1"/>
          <p:nvPr/>
        </p:nvSpPr>
        <p:spPr>
          <a:xfrm>
            <a:off x="6139484" y="4704792"/>
            <a:ext cx="1717301" cy="349702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36000" rIns="36000" bIns="36000" rtlCol="0" anchor="ctr" anchorCtr="0">
            <a:spAutoFit/>
          </a:bodyPr>
          <a:lstStyle/>
          <a:p>
            <a:pPr algn="ctr" latinLnBrk="0"/>
            <a:r>
              <a:rPr lang="en-US" altLang="ko-KR" dirty="0">
                <a:latin typeface="Copperplate Gothic Bold" panose="020E0705020206020404" pitchFamily="34" charset="0"/>
              </a:rPr>
              <a:t>Contact</a:t>
            </a:r>
            <a:endParaRPr lang="ko-KR" altLang="en-US" dirty="0"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708902"/>
      </p:ext>
    </p:extLst>
  </p:cSld>
  <p:clrMapOvr>
    <a:masterClrMapping/>
  </p:clrMapOvr>
</p:sld>
</file>

<file path=ppt/theme/theme1.xml><?xml version="1.0" encoding="utf-8"?>
<a:theme xmlns:a="http://schemas.openxmlformats.org/drawingml/2006/main" name="경영개선팀 템플릿">
  <a:themeElements>
    <a:clrScheme name="대림산업 테마 색">
      <a:dk1>
        <a:srgbClr val="000000"/>
      </a:dk1>
      <a:lt1>
        <a:srgbClr val="FFFFFF"/>
      </a:lt1>
      <a:dk2>
        <a:srgbClr val="CECECE"/>
      </a:dk2>
      <a:lt2>
        <a:srgbClr val="919191"/>
      </a:lt2>
      <a:accent1>
        <a:srgbClr val="666666"/>
      </a:accent1>
      <a:accent2>
        <a:srgbClr val="A1A1A1"/>
      </a:accent2>
      <a:accent3>
        <a:srgbClr val="1B2E5A"/>
      </a:accent3>
      <a:accent4>
        <a:srgbClr val="008BB0"/>
      </a:accent4>
      <a:accent5>
        <a:srgbClr val="E87E00"/>
      </a:accent5>
      <a:accent6>
        <a:srgbClr val="5C4637"/>
      </a:accent6>
      <a:hlink>
        <a:srgbClr val="002060"/>
      </a:hlink>
      <a:folHlink>
        <a:srgbClr val="C000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2"/>
        </a:solidFill>
        <a:ln w="9525">
          <a:solidFill>
            <a:schemeClr val="tx1"/>
          </a:solidFill>
          <a:miter lim="800000"/>
          <a:headEnd/>
          <a:tailEnd/>
        </a:ln>
      </a:spPr>
      <a:bodyPr wrap="none" anchor="ctr"/>
      <a:lstStyle>
        <a:defPPr algn="ctr" defTabSz="762000">
          <a:defRPr sz="1100" b="1" dirty="0" smtClean="0"/>
        </a:defPPr>
      </a:lstStyle>
    </a:spDef>
    <a:lnDef>
      <a:spPr>
        <a:ln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wrap="none" lIns="36000" tIns="36000" rIns="36000" bIns="36000" rtlCol="0">
        <a:spAutoFit/>
      </a:bodyPr>
      <a:lstStyle>
        <a:defPPr algn="ctr" latinLnBrk="0">
          <a:defRPr sz="1200" b="0" dirty="0" smtClean="0">
            <a:latin typeface="맑은 고딕" pitchFamily="50" charset="-127"/>
            <a:ea typeface="맑은 고딕" pitchFamily="50" charset="-127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Control xmlns="http://schemas.microsoft.com/VisualStudio/2011/storyboarding/control">
  <Id Name="System.Storyboarding.Common.Button" Revision="1" Stencil="System.Storyboarding.Common" StencilVersion="0.1"/>
</Control>
</file>

<file path=customXml/item10.xml><?xml version="1.0" encoding="utf-8"?>
<Control xmlns="http://schemas.microsoft.com/VisualStudio/2011/storyboarding/control">
  <Id Name="StorytellingCommon.DesktopFullscreen" Revision="1" Stencil="StorytellingCommon" StencilVersion="1.0"/>
</Control>
</file>

<file path=customXml/item1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12.xml><?xml version="1.0" encoding="utf-8"?>
<Control xmlns="http://schemas.microsoft.com/VisualStudio/2011/storyboarding/control">
  <Id Name="System.Storyboarding.Common.ScrollbarVertical" RevisionId="68ea164d-c1de-47a5-804f-d4d1290fa524" Stencil="System.Storyboarding.Common" StencilRevisionId="68ea164d-c1de-47a5-804f-d4d1290fa524" StencilVersion="0.1"/>
</Control>
</file>

<file path=customXml/item13.xml><?xml version="1.0" encoding="utf-8"?>
<Control xmlns="http://schemas.microsoft.com/VisualStudio/2011/storyboarding/control">
  <Id Name="18de5d0b-6716-46dc-85df-e9d56b9ea64e" Revision="1" Stencil="System.MyShapes" StencilVersion="1.0"/>
</Control>
</file>

<file path=customXml/item14.xml><?xml version="1.0" encoding="utf-8"?>
<Control xmlns="http://schemas.microsoft.com/VisualStudio/2011/storyboarding/control">
  <Id Name="43663c2c-0185-496f-82ca-c14ccfa90b55" Revision="1" Stencil="System.MyShapes" StencilVersion="1.0"/>
</Control>
</file>

<file path=customXml/item15.xml><?xml version="1.0" encoding="utf-8"?>
<Control xmlns="http://schemas.microsoft.com/VisualStudio/2011/storyboarding/control">
  <Id Name="18de5d0b-6716-46dc-85df-e9d56b9ea64e" Revision="1" Stencil="System.MyShapes" StencilVersion="1.0"/>
</Control>
</file>

<file path=customXml/item16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17.xml><?xml version="1.0" encoding="utf-8"?>
<Control xmlns="http://schemas.microsoft.com/VisualStudio/2011/storyboarding/control">
  <Id Name="18de5d0b-6716-46dc-85df-e9d56b9ea64e" Revision="1" Stencil="System.MyShapes" StencilVersion="1.0"/>
</Control>
</file>

<file path=customXml/item18.xml><?xml version="1.0" encoding="utf-8"?>
<Control xmlns="http://schemas.microsoft.com/VisualStudio/2011/storyboarding/control">
  <Id Name="StorytellingCommon.DesktopFullscreen" Revision="1" Stencil="StorytellingCommon" StencilVersion="1.0"/>
</Control>
</file>

<file path=customXml/item19.xml><?xml version="1.0" encoding="utf-8"?>
<Control xmlns="http://schemas.microsoft.com/VisualStudio/2011/storyboarding/control">
  <Id Name="18de5d0b-6716-46dc-85df-e9d56b9ea64e" Revision="1" Stencil="System.MyShapes" StencilVersion="1.0"/>
</Control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PT 표준양식" ma:contentTypeID="0x01010085ECDA5084D1774B8282ECA3F0BC450D00C078695C76F30143BAB57C67EBA107B6" ma:contentTypeVersion="3" ma:contentTypeDescription="경영개선팀, BPI, 정보시스템실의 PPT 표준양식입니다." ma:contentTypeScope="" ma:versionID="21d093a6b96aa7f649f098d9acf829a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b4c3119fbf5fe144d0c2282e37720c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콘텐츠 형식"/>
        <xsd:element ref="dc:title" minOccurs="0" maxOccurs="1" ma:index="4" ma:displayName="제목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0.xml><?xml version="1.0" encoding="utf-8"?>
<Control xmlns="http://schemas.microsoft.com/VisualStudio/2011/storyboarding/control">
  <Id Name="fe6ce27a-4452-41f2-8a21-c08ce35ef896" Revision="1" Stencil="3d5870aa-60de-494b-b4a0-efb8b7796b87" StencilVersion="1.0"/>
</Control>
</file>

<file path=customXml/item21.xml><?xml version="1.0" encoding="utf-8"?>
<Control xmlns="http://schemas.microsoft.com/VisualStudio/2011/storyboarding/control">
  <Id Name="System.Storyboarding.WindowsDesktop.TreeList" Revision="1" Stencil="System.Storyboarding.WindowsDesktop" StencilVersion="0.1"/>
</Control>
</file>

<file path=customXml/item22.xml><?xml version="1.0" encoding="utf-8"?>
<Control xmlns="http://schemas.microsoft.com/VisualStudio/2011/storyboarding/control">
  <Id Name="System.Storyboarding.Common.ScrollbarVertical" RevisionId="68ea164d-c1de-47a5-804f-d4d1290fa524" Stencil="System.Storyboarding.Common" StencilRevisionId="68ea164d-c1de-47a5-804f-d4d1290fa524" StencilVersion="0.1"/>
</Control>
</file>

<file path=customXml/item3.xml><?xml version="1.0" encoding="utf-8"?>
<Control xmlns="http://schemas.microsoft.com/VisualStudio/2011/storyboarding/control">
  <Id Name="StorytellingCommon.DesktopFullscreen" Revision="1" Stencil="StorytellingCommon" StencilVersion="1.0"/>
</Control>
</file>

<file path=customXml/item4.xml><?xml version="1.0" encoding="utf-8"?>
<Control xmlns="http://schemas.microsoft.com/VisualStudio/2011/storyboarding/control">
  <Id Name="System.Storyboarding.Common.List" Revision="1" Stencil="System.Storyboarding.Common" StencilVersion="0.1"/>
</Control>
</file>

<file path=customXml/item5.xml><?xml version="1.0" encoding="utf-8"?>
<Control xmlns="http://schemas.microsoft.com/VisualStudio/2011/storyboarding/control">
  <Id Name="18de5d0b-6716-46dc-85df-e9d56b9ea64e" Revision="1" Stencil="System.MyShapes" StencilVersion="1.0"/>
</Control>
</file>

<file path=customXml/item6.xml><?xml version="1.0" encoding="utf-8"?>
<Control xmlns="http://schemas.microsoft.com/VisualStudio/2011/storyboarding/control">
  <Id Name="System.Storyboarding.WindowsDesktop.FileMenu" Revision="1" Stencil="System.Storyboarding.WindowsDesktop" StencilVersion="0.1"/>
</Control>
</file>

<file path=customXml/item7.xml><?xml version="1.0" encoding="utf-8"?>
<Control xmlns="http://schemas.microsoft.com/VisualStudio/2011/storyboarding/control">
  <Id Name="System.Storyboarding.Common.List" Revision="1" Stencil="System.Storyboarding.Common" StencilVersion="0.1"/>
</Control>
</file>

<file path=customXml/item8.xml><?xml version="1.0" encoding="utf-8"?>
<Control xmlns="http://schemas.microsoft.com/VisualStudio/2011/storyboarding/control">
  <Id Name="43663c2c-0185-496f-82ca-c14ccfa90b55" Revision="1" Stencil="System.MyShapes" StencilVersion="1.0"/>
</Control>
</file>

<file path=customXml/item9.xml><?xml version="1.0" encoding="utf-8"?>
<Control xmlns="http://schemas.microsoft.com/VisualStudio/2011/storyboarding/control">
  <Id Name="System.Storyboarding.WindowsDesktop.HorizontalSplitter" Revision="1" Stencil="System.Storyboarding.WindowsDesktop" StencilVersion="0.1"/>
</Control>
</file>

<file path=customXml/itemProps1.xml><?xml version="1.0" encoding="utf-8"?>
<ds:datastoreItem xmlns:ds="http://schemas.openxmlformats.org/officeDocument/2006/customXml" ds:itemID="{93937D27-897C-473E-8493-2DF502B4E330}">
  <ds:schemaRefs>
    <ds:schemaRef ds:uri="http://schemas.microsoft.com/VisualStudio/2011/storyboarding/control"/>
  </ds:schemaRefs>
</ds:datastoreItem>
</file>

<file path=customXml/itemProps10.xml><?xml version="1.0" encoding="utf-8"?>
<ds:datastoreItem xmlns:ds="http://schemas.openxmlformats.org/officeDocument/2006/customXml" ds:itemID="{30D3EDA0-D519-4E9D-9816-B56442FF45BB}">
  <ds:schemaRefs>
    <ds:schemaRef ds:uri="http://schemas.microsoft.com/VisualStudio/2011/storyboarding/control"/>
  </ds:schemaRefs>
</ds:datastoreItem>
</file>

<file path=customXml/itemProps11.xml><?xml version="1.0" encoding="utf-8"?>
<ds:datastoreItem xmlns:ds="http://schemas.openxmlformats.org/officeDocument/2006/customXml" ds:itemID="{8813F09F-34E8-431F-A80C-B4A65112884F}">
  <ds:schemaRefs>
    <ds:schemaRef ds:uri="http://schemas.microsoft.com/sharepoint/v3/contenttype/forms"/>
  </ds:schemaRefs>
</ds:datastoreItem>
</file>

<file path=customXml/itemProps12.xml><?xml version="1.0" encoding="utf-8"?>
<ds:datastoreItem xmlns:ds="http://schemas.openxmlformats.org/officeDocument/2006/customXml" ds:itemID="{E2537B85-2827-4919-9450-1754594C143E}">
  <ds:schemaRefs>
    <ds:schemaRef ds:uri="http://schemas.microsoft.com/VisualStudio/2011/storyboarding/control"/>
  </ds:schemaRefs>
</ds:datastoreItem>
</file>

<file path=customXml/itemProps13.xml><?xml version="1.0" encoding="utf-8"?>
<ds:datastoreItem xmlns:ds="http://schemas.openxmlformats.org/officeDocument/2006/customXml" ds:itemID="{316E2059-7352-4E89-BF0D-C97F25A86194}">
  <ds:schemaRefs>
    <ds:schemaRef ds:uri="http://schemas.microsoft.com/VisualStudio/2011/storyboarding/control"/>
  </ds:schemaRefs>
</ds:datastoreItem>
</file>

<file path=customXml/itemProps14.xml><?xml version="1.0" encoding="utf-8"?>
<ds:datastoreItem xmlns:ds="http://schemas.openxmlformats.org/officeDocument/2006/customXml" ds:itemID="{89A0AD2B-C9A1-48F6-A07D-BBDEBA1BEE4F}">
  <ds:schemaRefs>
    <ds:schemaRef ds:uri="http://schemas.microsoft.com/VisualStudio/2011/storyboarding/control"/>
  </ds:schemaRefs>
</ds:datastoreItem>
</file>

<file path=customXml/itemProps15.xml><?xml version="1.0" encoding="utf-8"?>
<ds:datastoreItem xmlns:ds="http://schemas.openxmlformats.org/officeDocument/2006/customXml" ds:itemID="{34311249-49D7-460D-90A5-4E56F7884410}">
  <ds:schemaRefs>
    <ds:schemaRef ds:uri="http://schemas.microsoft.com/VisualStudio/2011/storyboarding/control"/>
  </ds:schemaRefs>
</ds:datastoreItem>
</file>

<file path=customXml/itemProps16.xml><?xml version="1.0" encoding="utf-8"?>
<ds:datastoreItem xmlns:ds="http://schemas.openxmlformats.org/officeDocument/2006/customXml" ds:itemID="{82244CC0-3040-4242-8F36-8023AF770CF8}">
  <ds:schemaRefs>
    <ds:schemaRef ds:uri="http://purl.org/dc/dcmitype/"/>
    <ds:schemaRef ds:uri="http://schemas.microsoft.com/office/2006/documentManagement/types"/>
    <ds:schemaRef ds:uri="http://purl.org/dc/elements/1.1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customXml/itemProps17.xml><?xml version="1.0" encoding="utf-8"?>
<ds:datastoreItem xmlns:ds="http://schemas.openxmlformats.org/officeDocument/2006/customXml" ds:itemID="{0C282806-FA6A-45FA-9429-02FF5317ACCF}">
  <ds:schemaRefs>
    <ds:schemaRef ds:uri="http://schemas.microsoft.com/VisualStudio/2011/storyboarding/control"/>
  </ds:schemaRefs>
</ds:datastoreItem>
</file>

<file path=customXml/itemProps18.xml><?xml version="1.0" encoding="utf-8"?>
<ds:datastoreItem xmlns:ds="http://schemas.openxmlformats.org/officeDocument/2006/customXml" ds:itemID="{0419D2BC-ABAB-43A0-A4F4-CB19687FD9DF}">
  <ds:schemaRefs>
    <ds:schemaRef ds:uri="http://schemas.microsoft.com/VisualStudio/2011/storyboarding/control"/>
  </ds:schemaRefs>
</ds:datastoreItem>
</file>

<file path=customXml/itemProps19.xml><?xml version="1.0" encoding="utf-8"?>
<ds:datastoreItem xmlns:ds="http://schemas.openxmlformats.org/officeDocument/2006/customXml" ds:itemID="{07F37C8A-0C98-4B7C-9140-9564BA73E278}">
  <ds:schemaRefs>
    <ds:schemaRef ds:uri="http://schemas.microsoft.com/VisualStudio/2011/storyboarding/control"/>
  </ds:schemaRefs>
</ds:datastoreItem>
</file>

<file path=customXml/itemProps2.xml><?xml version="1.0" encoding="utf-8"?>
<ds:datastoreItem xmlns:ds="http://schemas.openxmlformats.org/officeDocument/2006/customXml" ds:itemID="{8A3115C5-BC95-4447-9088-93F5383B7C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0.xml><?xml version="1.0" encoding="utf-8"?>
<ds:datastoreItem xmlns:ds="http://schemas.openxmlformats.org/officeDocument/2006/customXml" ds:itemID="{1E08818A-544F-4537-BDFA-0B09EFDA63B2}">
  <ds:schemaRefs>
    <ds:schemaRef ds:uri="http://schemas.microsoft.com/VisualStudio/2011/storyboarding/control"/>
  </ds:schemaRefs>
</ds:datastoreItem>
</file>

<file path=customXml/itemProps21.xml><?xml version="1.0" encoding="utf-8"?>
<ds:datastoreItem xmlns:ds="http://schemas.openxmlformats.org/officeDocument/2006/customXml" ds:itemID="{ECA3BDA6-965D-47AC-92AB-14CA3A0B02A0}">
  <ds:schemaRefs>
    <ds:schemaRef ds:uri="http://schemas.microsoft.com/VisualStudio/2011/storyboarding/control"/>
  </ds:schemaRefs>
</ds:datastoreItem>
</file>

<file path=customXml/itemProps22.xml><?xml version="1.0" encoding="utf-8"?>
<ds:datastoreItem xmlns:ds="http://schemas.openxmlformats.org/officeDocument/2006/customXml" ds:itemID="{B86FC14E-608D-4408-A64C-21E6AEE90D98}">
  <ds:schemaRefs>
    <ds:schemaRef ds:uri="http://schemas.microsoft.com/VisualStudio/2011/storyboarding/control"/>
  </ds:schemaRefs>
</ds:datastoreItem>
</file>

<file path=customXml/itemProps3.xml><?xml version="1.0" encoding="utf-8"?>
<ds:datastoreItem xmlns:ds="http://schemas.openxmlformats.org/officeDocument/2006/customXml" ds:itemID="{B17DB520-9F37-4B8A-A460-AC16811C0CC5}">
  <ds:schemaRefs>
    <ds:schemaRef ds:uri="http://schemas.microsoft.com/VisualStudio/2011/storyboarding/control"/>
  </ds:schemaRefs>
</ds:datastoreItem>
</file>

<file path=customXml/itemProps4.xml><?xml version="1.0" encoding="utf-8"?>
<ds:datastoreItem xmlns:ds="http://schemas.openxmlformats.org/officeDocument/2006/customXml" ds:itemID="{5ADEFD10-0DFE-4AE4-B136-85C93FFBEAFB}">
  <ds:schemaRefs>
    <ds:schemaRef ds:uri="http://schemas.microsoft.com/VisualStudio/2011/storyboarding/control"/>
  </ds:schemaRefs>
</ds:datastoreItem>
</file>

<file path=customXml/itemProps5.xml><?xml version="1.0" encoding="utf-8"?>
<ds:datastoreItem xmlns:ds="http://schemas.openxmlformats.org/officeDocument/2006/customXml" ds:itemID="{CE9BF706-730A-4315-BB8A-F9BC2493D075}">
  <ds:schemaRefs>
    <ds:schemaRef ds:uri="http://schemas.microsoft.com/VisualStudio/2011/storyboarding/control"/>
  </ds:schemaRefs>
</ds:datastoreItem>
</file>

<file path=customXml/itemProps6.xml><?xml version="1.0" encoding="utf-8"?>
<ds:datastoreItem xmlns:ds="http://schemas.openxmlformats.org/officeDocument/2006/customXml" ds:itemID="{997B3C81-C15A-400C-A1BD-3037B76ED61B}">
  <ds:schemaRefs>
    <ds:schemaRef ds:uri="http://schemas.microsoft.com/VisualStudio/2011/storyboarding/control"/>
  </ds:schemaRefs>
</ds:datastoreItem>
</file>

<file path=customXml/itemProps7.xml><?xml version="1.0" encoding="utf-8"?>
<ds:datastoreItem xmlns:ds="http://schemas.openxmlformats.org/officeDocument/2006/customXml" ds:itemID="{4BF9936B-E52F-49AC-B0B1-F88917F4FB3A}">
  <ds:schemaRefs>
    <ds:schemaRef ds:uri="http://schemas.microsoft.com/VisualStudio/2011/storyboarding/control"/>
  </ds:schemaRefs>
</ds:datastoreItem>
</file>

<file path=customXml/itemProps8.xml><?xml version="1.0" encoding="utf-8"?>
<ds:datastoreItem xmlns:ds="http://schemas.openxmlformats.org/officeDocument/2006/customXml" ds:itemID="{D3507616-5C45-44A6-84AF-CA43E5307D57}">
  <ds:schemaRefs>
    <ds:schemaRef ds:uri="http://schemas.microsoft.com/VisualStudio/2011/storyboarding/control"/>
  </ds:schemaRefs>
</ds:datastoreItem>
</file>

<file path=customXml/itemProps9.xml><?xml version="1.0" encoding="utf-8"?>
<ds:datastoreItem xmlns:ds="http://schemas.openxmlformats.org/officeDocument/2006/customXml" ds:itemID="{DA7C3608-775F-4A00-BB76-FE02AFFDC442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19849</TotalTime>
  <Words>102</Words>
  <Application>Microsoft Office PowerPoint</Application>
  <PresentationFormat>Custom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HY헤드라인M</vt:lpstr>
      <vt:lpstr>돋움</vt:lpstr>
      <vt:lpstr>맑은 고딕</vt:lpstr>
      <vt:lpstr>Arial</vt:lpstr>
      <vt:lpstr>Copperplate Gothic Bold</vt:lpstr>
      <vt:lpstr>Segoe UI</vt:lpstr>
      <vt:lpstr>Tahoma</vt:lpstr>
      <vt:lpstr>Wingdings</vt:lpstr>
      <vt:lpstr>경영개선팀 템플릿</vt:lpstr>
      <vt:lpstr>Image P&amp;ID to SPPID</vt:lpstr>
      <vt:lpstr>화면 정의서</vt:lpstr>
      <vt:lpstr>화면 정의서</vt:lpstr>
      <vt:lpstr>화면 정의서</vt:lpstr>
      <vt:lpstr>화면 정의서</vt:lpstr>
      <vt:lpstr>화면 정의서 – Symbol Editor</vt:lpstr>
      <vt:lpstr>인식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대림산업 경영개선팀</dc:creator>
  <cp:lastModifiedBy>humkyung</cp:lastModifiedBy>
  <cp:revision>873</cp:revision>
  <cp:lastPrinted>2018-01-30T04:50:40Z</cp:lastPrinted>
  <dcterms:created xsi:type="dcterms:W3CDTF">2012-12-12T04:21:44Z</dcterms:created>
  <dcterms:modified xsi:type="dcterms:W3CDTF">2018-04-03T23:50:13Z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0x01010085ECDA5084D1774B8282ECA3F0BC450D00C078695C76F30143BAB57C67EBA107B6</vt:lpwstr>
  </property>
  <property fmtid="{D5CDD505-2E9C-101B-9397-08002B2CF9AE}" pid="3" name="Tfs.IsStoryboard">
    <vt:bool>true</vt:bool>
  </property>
</Properties>
</file>