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customXml/itemProps126.xml" ContentType="application/vnd.openxmlformats-officedocument.customXmlProperties+xml"/>
  <Override PartName="/customXml/itemProps127.xml" ContentType="application/vnd.openxmlformats-officedocument.customXmlProperties+xml"/>
  <Override PartName="/customXml/itemProps128.xml" ContentType="application/vnd.openxmlformats-officedocument.customXmlProperties+xml"/>
  <Override PartName="/customXml/itemProps129.xml" ContentType="application/vnd.openxmlformats-officedocument.customXmlProperties+xml"/>
  <Override PartName="/customXml/itemProps130.xml" ContentType="application/vnd.openxmlformats-officedocument.customXmlProperties+xml"/>
  <Override PartName="/customXml/itemProps131.xml" ContentType="application/vnd.openxmlformats-officedocument.customXmlProperties+xml"/>
  <Override PartName="/customXml/itemProps132.xml" ContentType="application/vnd.openxmlformats-officedocument.customXmlProperties+xml"/>
  <Override PartName="/customXml/itemProps133.xml" ContentType="application/vnd.openxmlformats-officedocument.customXmlProperties+xml"/>
  <Override PartName="/customXml/itemProps134.xml" ContentType="application/vnd.openxmlformats-officedocument.customXmlProperties+xml"/>
  <Override PartName="/customXml/itemProps135.xml" ContentType="application/vnd.openxmlformats-officedocument.customXmlProperties+xml"/>
  <Override PartName="/customXml/itemProps136.xml" ContentType="application/vnd.openxmlformats-officedocument.customXmlProperties+xml"/>
  <Override PartName="/customXml/itemProps137.xml" ContentType="application/vnd.openxmlformats-officedocument.customXmlProperties+xml"/>
  <Override PartName="/customXml/itemProps138.xml" ContentType="application/vnd.openxmlformats-officedocument.customXmlProperties+xml"/>
  <Override PartName="/customXml/itemProps139.xml" ContentType="application/vnd.openxmlformats-officedocument.customXmlProperties+xml"/>
  <Override PartName="/customXml/itemProps140.xml" ContentType="application/vnd.openxmlformats-officedocument.customXmlProperties+xml"/>
  <Override PartName="/customXml/itemProps141.xml" ContentType="application/vnd.openxmlformats-officedocument.customXmlProperties+xml"/>
  <Override PartName="/customXml/itemProps142.xml" ContentType="application/vnd.openxmlformats-officedocument.customXmlProperties+xml"/>
  <Override PartName="/customXml/itemProps143.xml" ContentType="application/vnd.openxmlformats-officedocument.customXmlProperties+xml"/>
  <Override PartName="/customXml/itemProps144.xml" ContentType="application/vnd.openxmlformats-officedocument.customXmlProperties+xml"/>
  <Override PartName="/customXml/itemProps145.xml" ContentType="application/vnd.openxmlformats-officedocument.customXmlProperties+xml"/>
  <Override PartName="/customXml/itemProps146.xml" ContentType="application/vnd.openxmlformats-officedocument.customXmlProperties+xml"/>
  <Override PartName="/customXml/itemProps147.xml" ContentType="application/vnd.openxmlformats-officedocument.customXmlProperties+xml"/>
  <Override PartName="/customXml/itemProps148.xml" ContentType="application/vnd.openxmlformats-officedocument.customXmlProperties+xml"/>
  <Override PartName="/customXml/itemProps149.xml" ContentType="application/vnd.openxmlformats-officedocument.customXmlProperties+xml"/>
  <Override PartName="/customXml/itemProps150.xml" ContentType="application/vnd.openxmlformats-officedocument.customXmlProperties+xml"/>
  <Override PartName="/customXml/itemProps151.xml" ContentType="application/vnd.openxmlformats-officedocument.customXmlProperties+xml"/>
  <Override PartName="/customXml/itemProps152.xml" ContentType="application/vnd.openxmlformats-officedocument.customXmlProperties+xml"/>
  <Override PartName="/customXml/itemProps153.xml" ContentType="application/vnd.openxmlformats-officedocument.customXmlProperties+xml"/>
  <Override PartName="/customXml/itemProps154.xml" ContentType="application/vnd.openxmlformats-officedocument.customXmlProperties+xml"/>
  <Override PartName="/customXml/itemProps155.xml" ContentType="application/vnd.openxmlformats-officedocument.customXmlProperties+xml"/>
  <Override PartName="/customXml/itemProps156.xml" ContentType="application/vnd.openxmlformats-officedocument.customXmlProperties+xml"/>
  <Override PartName="/customXml/itemProps157.xml" ContentType="application/vnd.openxmlformats-officedocument.customXmlProperties+xml"/>
  <Override PartName="/customXml/itemProps158.xml" ContentType="application/vnd.openxmlformats-officedocument.customXmlProperties+xml"/>
  <Override PartName="/customXml/itemProps159.xml" ContentType="application/vnd.openxmlformats-officedocument.customXmlProperties+xml"/>
  <Override PartName="/customXml/itemProps160.xml" ContentType="application/vnd.openxmlformats-officedocument.customXmlProperties+xml"/>
  <Override PartName="/customXml/itemProps161.xml" ContentType="application/vnd.openxmlformats-officedocument.customXmlProperties+xml"/>
  <Override PartName="/customXml/itemProps162.xml" ContentType="application/vnd.openxmlformats-officedocument.customXmlProperties+xml"/>
  <Override PartName="/customXml/itemProps163.xml" ContentType="application/vnd.openxmlformats-officedocument.customXmlProperties+xml"/>
  <Override PartName="/customXml/itemProps164.xml" ContentType="application/vnd.openxmlformats-officedocument.customXmlProperties+xml"/>
  <Override PartName="/customXml/itemProps165.xml" ContentType="application/vnd.openxmlformats-officedocument.customXmlProperties+xml"/>
  <Override PartName="/customXml/itemProps166.xml" ContentType="application/vnd.openxmlformats-officedocument.customXmlProperties+xml"/>
  <Override PartName="/customXml/itemProps167.xml" ContentType="application/vnd.openxmlformats-officedocument.customXmlProperties+xml"/>
  <Override PartName="/customXml/itemProps168.xml" ContentType="application/vnd.openxmlformats-officedocument.customXmlProperties+xml"/>
  <Override PartName="/customXml/itemProps169.xml" ContentType="application/vnd.openxmlformats-officedocument.customXmlProperties+xml"/>
  <Override PartName="/customXml/itemProps170.xml" ContentType="application/vnd.openxmlformats-officedocument.customXmlProperties+xml"/>
  <Override PartName="/customXml/itemProps171.xml" ContentType="application/vnd.openxmlformats-officedocument.customXmlProperties+xml"/>
  <Override PartName="/customXml/itemProps172.xml" ContentType="application/vnd.openxmlformats-officedocument.customXmlProperties+xml"/>
  <Override PartName="/customXml/itemProps173.xml" ContentType="application/vnd.openxmlformats-officedocument.customXmlProperties+xml"/>
  <Override PartName="/customXml/itemProps174.xml" ContentType="application/vnd.openxmlformats-officedocument.customXmlProperties+xml"/>
  <Override PartName="/customXml/itemProps175.xml" ContentType="application/vnd.openxmlformats-officedocument.customXmlProperties+xml"/>
  <Override PartName="/customXml/itemProps176.xml" ContentType="application/vnd.openxmlformats-officedocument.customXmlProperties+xml"/>
  <Override PartName="/customXml/itemProps177.xml" ContentType="application/vnd.openxmlformats-officedocument.customXmlProperties+xml"/>
  <Override PartName="/customXml/itemProps178.xml" ContentType="application/vnd.openxmlformats-officedocument.customXmlProperties+xml"/>
  <Override PartName="/customXml/itemProps179.xml" ContentType="application/vnd.openxmlformats-officedocument.customXmlProperties+xml"/>
  <Override PartName="/customXml/itemProps180.xml" ContentType="application/vnd.openxmlformats-officedocument.customXmlProperties+xml"/>
  <Override PartName="/customXml/itemProps181.xml" ContentType="application/vnd.openxmlformats-officedocument.customXmlProperties+xml"/>
  <Override PartName="/customXml/itemProps182.xml" ContentType="application/vnd.openxmlformats-officedocument.customXmlProperties+xml"/>
  <Override PartName="/customXml/itemProps183.xml" ContentType="application/vnd.openxmlformats-officedocument.customXmlProperties+xml"/>
  <Override PartName="/customXml/itemProps184.xml" ContentType="application/vnd.openxmlformats-officedocument.customXmlProperties+xml"/>
  <Override PartName="/customXml/itemProps185.xml" ContentType="application/vnd.openxmlformats-officedocument.customXmlProperties+xml"/>
  <Override PartName="/customXml/itemProps186.xml" ContentType="application/vnd.openxmlformats-officedocument.customXmlProperties+xml"/>
  <Override PartName="/customXml/itemProps187.xml" ContentType="application/vnd.openxmlformats-officedocument.customXmlProperties+xml"/>
  <Override PartName="/customXml/itemProps188.xml" ContentType="application/vnd.openxmlformats-officedocument.customXmlProperties+xml"/>
  <Override PartName="/customXml/itemProps189.xml" ContentType="application/vnd.openxmlformats-officedocument.customXmlProperties+xml"/>
  <Override PartName="/customXml/itemProps190.xml" ContentType="application/vnd.openxmlformats-officedocument.customXmlProperties+xml"/>
  <Override PartName="/customXml/itemProps191.xml" ContentType="application/vnd.openxmlformats-officedocument.customXmlProperties+xml"/>
  <Override PartName="/customXml/itemProps192.xml" ContentType="application/vnd.openxmlformats-officedocument.customXmlProperties+xml"/>
  <Override PartName="/customXml/itemProps193.xml" ContentType="application/vnd.openxmlformats-officedocument.customXmlProperties+xml"/>
  <Override PartName="/customXml/itemProps194.xml" ContentType="application/vnd.openxmlformats-officedocument.customXmlProperties+xml"/>
  <Override PartName="/customXml/itemProps195.xml" ContentType="application/vnd.openxmlformats-officedocument.customXmlProperties+xml"/>
  <Override PartName="/customXml/itemProps196.xml" ContentType="application/vnd.openxmlformats-officedocument.customXmlProperties+xml"/>
  <Override PartName="/customXml/itemProps197.xml" ContentType="application/vnd.openxmlformats-officedocument.customXmlProperties+xml"/>
  <Override PartName="/customXml/itemProps198.xml" ContentType="application/vnd.openxmlformats-officedocument.customXmlProperties+xml"/>
  <Override PartName="/customXml/itemProps199.xml" ContentType="application/vnd.openxmlformats-officedocument.customXmlProperties+xml"/>
  <Override PartName="/customXml/itemProps200.xml" ContentType="application/vnd.openxmlformats-officedocument.customXmlProperties+xml"/>
  <Override PartName="/customXml/itemProps201.xml" ContentType="application/vnd.openxmlformats-officedocument.customXmlProperties+xml"/>
  <Override PartName="/customXml/itemProps202.xml" ContentType="application/vnd.openxmlformats-officedocument.customXmlProperties+xml"/>
  <Override PartName="/customXml/itemProps203.xml" ContentType="application/vnd.openxmlformats-officedocument.customXmlProperties+xml"/>
  <Override PartName="/customXml/itemProps204.xml" ContentType="application/vnd.openxmlformats-officedocument.customXmlProperties+xml"/>
  <Override PartName="/customXml/itemProps205.xml" ContentType="application/vnd.openxmlformats-officedocument.customXmlProperties+xml"/>
  <Override PartName="/customXml/itemProps206.xml" ContentType="application/vnd.openxmlformats-officedocument.customXmlProperties+xml"/>
  <Override PartName="/customXml/itemProps20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08"/>
  </p:sldMasterIdLst>
  <p:sldIdLst>
    <p:sldId id="263" r:id="rId209"/>
    <p:sldId id="256" r:id="rId210"/>
    <p:sldId id="260" r:id="rId211"/>
    <p:sldId id="261" r:id="rId212"/>
    <p:sldId id="262" r:id="rId213"/>
    <p:sldId id="264" r:id="rId214"/>
    <p:sldId id="265" r:id="rId215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54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63" Type="http://schemas.openxmlformats.org/officeDocument/2006/relationships/customXml" Target="../customXml/item63.xml"/><Relationship Id="rId84" Type="http://schemas.openxmlformats.org/officeDocument/2006/relationships/customXml" Target="../customXml/item84.xml"/><Relationship Id="rId138" Type="http://schemas.openxmlformats.org/officeDocument/2006/relationships/customXml" Target="../customXml/item138.xml"/><Relationship Id="rId159" Type="http://schemas.openxmlformats.org/officeDocument/2006/relationships/customXml" Target="../customXml/item159.xml"/><Relationship Id="rId170" Type="http://schemas.openxmlformats.org/officeDocument/2006/relationships/customXml" Target="../customXml/item170.xml"/><Relationship Id="rId191" Type="http://schemas.openxmlformats.org/officeDocument/2006/relationships/customXml" Target="../customXml/item191.xml"/><Relationship Id="rId205" Type="http://schemas.openxmlformats.org/officeDocument/2006/relationships/customXml" Target="../customXml/item205.xml"/><Relationship Id="rId107" Type="http://schemas.openxmlformats.org/officeDocument/2006/relationships/customXml" Target="../customXml/item107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53" Type="http://schemas.openxmlformats.org/officeDocument/2006/relationships/customXml" Target="../customXml/item53.xml"/><Relationship Id="rId74" Type="http://schemas.openxmlformats.org/officeDocument/2006/relationships/customXml" Target="../customXml/item74.xml"/><Relationship Id="rId128" Type="http://schemas.openxmlformats.org/officeDocument/2006/relationships/customXml" Target="../customXml/item128.xml"/><Relationship Id="rId149" Type="http://schemas.openxmlformats.org/officeDocument/2006/relationships/customXml" Target="../customXml/item149.xml"/><Relationship Id="rId5" Type="http://schemas.openxmlformats.org/officeDocument/2006/relationships/customXml" Target="../customXml/item5.xml"/><Relationship Id="rId90" Type="http://schemas.openxmlformats.org/officeDocument/2006/relationships/customXml" Target="../customXml/item90.xml"/><Relationship Id="rId95" Type="http://schemas.openxmlformats.org/officeDocument/2006/relationships/customXml" Target="../customXml/item95.xml"/><Relationship Id="rId160" Type="http://schemas.openxmlformats.org/officeDocument/2006/relationships/customXml" Target="../customXml/item160.xml"/><Relationship Id="rId165" Type="http://schemas.openxmlformats.org/officeDocument/2006/relationships/customXml" Target="../customXml/item165.xml"/><Relationship Id="rId181" Type="http://schemas.openxmlformats.org/officeDocument/2006/relationships/customXml" Target="../customXml/item181.xml"/><Relationship Id="rId186" Type="http://schemas.openxmlformats.org/officeDocument/2006/relationships/customXml" Target="../customXml/item186.xml"/><Relationship Id="rId216" Type="http://schemas.openxmlformats.org/officeDocument/2006/relationships/presProps" Target="presProps.xml"/><Relationship Id="rId211" Type="http://schemas.openxmlformats.org/officeDocument/2006/relationships/slide" Target="slides/slide3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18" Type="http://schemas.openxmlformats.org/officeDocument/2006/relationships/customXml" Target="../customXml/item118.xml"/><Relationship Id="rId134" Type="http://schemas.openxmlformats.org/officeDocument/2006/relationships/customXml" Target="../customXml/item134.xml"/><Relationship Id="rId139" Type="http://schemas.openxmlformats.org/officeDocument/2006/relationships/customXml" Target="../customXml/item139.xml"/><Relationship Id="rId80" Type="http://schemas.openxmlformats.org/officeDocument/2006/relationships/customXml" Target="../customXml/item80.xml"/><Relationship Id="rId85" Type="http://schemas.openxmlformats.org/officeDocument/2006/relationships/customXml" Target="../customXml/item85.xml"/><Relationship Id="rId150" Type="http://schemas.openxmlformats.org/officeDocument/2006/relationships/customXml" Target="../customXml/item150.xml"/><Relationship Id="rId155" Type="http://schemas.openxmlformats.org/officeDocument/2006/relationships/customXml" Target="../customXml/item155.xml"/><Relationship Id="rId171" Type="http://schemas.openxmlformats.org/officeDocument/2006/relationships/customXml" Target="../customXml/item171.xml"/><Relationship Id="rId176" Type="http://schemas.openxmlformats.org/officeDocument/2006/relationships/customXml" Target="../customXml/item176.xml"/><Relationship Id="rId192" Type="http://schemas.openxmlformats.org/officeDocument/2006/relationships/customXml" Target="../customXml/item192.xml"/><Relationship Id="rId197" Type="http://schemas.openxmlformats.org/officeDocument/2006/relationships/customXml" Target="../customXml/item197.xml"/><Relationship Id="rId206" Type="http://schemas.openxmlformats.org/officeDocument/2006/relationships/customXml" Target="../customXml/item206.xml"/><Relationship Id="rId201" Type="http://schemas.openxmlformats.org/officeDocument/2006/relationships/customXml" Target="../customXml/item201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08" Type="http://schemas.openxmlformats.org/officeDocument/2006/relationships/customXml" Target="../customXml/item108.xml"/><Relationship Id="rId124" Type="http://schemas.openxmlformats.org/officeDocument/2006/relationships/customXml" Target="../customXml/item124.xml"/><Relationship Id="rId129" Type="http://schemas.openxmlformats.org/officeDocument/2006/relationships/customXml" Target="../customXml/item129.xml"/><Relationship Id="rId54" Type="http://schemas.openxmlformats.org/officeDocument/2006/relationships/customXml" Target="../customXml/item54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91" Type="http://schemas.openxmlformats.org/officeDocument/2006/relationships/customXml" Target="../customXml/item91.xml"/><Relationship Id="rId96" Type="http://schemas.openxmlformats.org/officeDocument/2006/relationships/customXml" Target="../customXml/item96.xml"/><Relationship Id="rId140" Type="http://schemas.openxmlformats.org/officeDocument/2006/relationships/customXml" Target="../customXml/item140.xml"/><Relationship Id="rId145" Type="http://schemas.openxmlformats.org/officeDocument/2006/relationships/customXml" Target="../customXml/item145.xml"/><Relationship Id="rId161" Type="http://schemas.openxmlformats.org/officeDocument/2006/relationships/customXml" Target="../customXml/item161.xml"/><Relationship Id="rId166" Type="http://schemas.openxmlformats.org/officeDocument/2006/relationships/customXml" Target="../customXml/item166.xml"/><Relationship Id="rId182" Type="http://schemas.openxmlformats.org/officeDocument/2006/relationships/customXml" Target="../customXml/item182.xml"/><Relationship Id="rId187" Type="http://schemas.openxmlformats.org/officeDocument/2006/relationships/customXml" Target="../customXml/item187.xml"/><Relationship Id="rId217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12" Type="http://schemas.openxmlformats.org/officeDocument/2006/relationships/slide" Target="slides/slide4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119" Type="http://schemas.openxmlformats.org/officeDocument/2006/relationships/customXml" Target="../customXml/item119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customXml" Target="../customXml/item130.xml"/><Relationship Id="rId135" Type="http://schemas.openxmlformats.org/officeDocument/2006/relationships/customXml" Target="../customXml/item135.xml"/><Relationship Id="rId151" Type="http://schemas.openxmlformats.org/officeDocument/2006/relationships/customXml" Target="../customXml/item151.xml"/><Relationship Id="rId156" Type="http://schemas.openxmlformats.org/officeDocument/2006/relationships/customXml" Target="../customXml/item156.xml"/><Relationship Id="rId177" Type="http://schemas.openxmlformats.org/officeDocument/2006/relationships/customXml" Target="../customXml/item177.xml"/><Relationship Id="rId198" Type="http://schemas.openxmlformats.org/officeDocument/2006/relationships/customXml" Target="../customXml/item198.xml"/><Relationship Id="rId172" Type="http://schemas.openxmlformats.org/officeDocument/2006/relationships/customXml" Target="../customXml/item172.xml"/><Relationship Id="rId193" Type="http://schemas.openxmlformats.org/officeDocument/2006/relationships/customXml" Target="../customXml/item193.xml"/><Relationship Id="rId202" Type="http://schemas.openxmlformats.org/officeDocument/2006/relationships/customXml" Target="../customXml/item202.xml"/><Relationship Id="rId207" Type="http://schemas.openxmlformats.org/officeDocument/2006/relationships/customXml" Target="../customXml/item207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customXml" Target="../customXml/item10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04" Type="http://schemas.openxmlformats.org/officeDocument/2006/relationships/customXml" Target="../customXml/item104.xml"/><Relationship Id="rId120" Type="http://schemas.openxmlformats.org/officeDocument/2006/relationships/customXml" Target="../customXml/item120.xml"/><Relationship Id="rId125" Type="http://schemas.openxmlformats.org/officeDocument/2006/relationships/customXml" Target="../customXml/item125.xml"/><Relationship Id="rId141" Type="http://schemas.openxmlformats.org/officeDocument/2006/relationships/customXml" Target="../customXml/item141.xml"/><Relationship Id="rId146" Type="http://schemas.openxmlformats.org/officeDocument/2006/relationships/customXml" Target="../customXml/item146.xml"/><Relationship Id="rId167" Type="http://schemas.openxmlformats.org/officeDocument/2006/relationships/customXml" Target="../customXml/item167.xml"/><Relationship Id="rId188" Type="http://schemas.openxmlformats.org/officeDocument/2006/relationships/customXml" Target="../customXml/item188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162" Type="http://schemas.openxmlformats.org/officeDocument/2006/relationships/customXml" Target="../customXml/item162.xml"/><Relationship Id="rId183" Type="http://schemas.openxmlformats.org/officeDocument/2006/relationships/customXml" Target="../customXml/item183.xml"/><Relationship Id="rId213" Type="http://schemas.openxmlformats.org/officeDocument/2006/relationships/slide" Target="slides/slide5.xml"/><Relationship Id="rId218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customXml" Target="../customXml/item131.xml"/><Relationship Id="rId136" Type="http://schemas.openxmlformats.org/officeDocument/2006/relationships/customXml" Target="../customXml/item136.xml"/><Relationship Id="rId157" Type="http://schemas.openxmlformats.org/officeDocument/2006/relationships/customXml" Target="../customXml/item157.xml"/><Relationship Id="rId178" Type="http://schemas.openxmlformats.org/officeDocument/2006/relationships/customXml" Target="../customXml/item178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customXml" Target="../customXml/item152.xml"/><Relationship Id="rId173" Type="http://schemas.openxmlformats.org/officeDocument/2006/relationships/customXml" Target="../customXml/item173.xml"/><Relationship Id="rId194" Type="http://schemas.openxmlformats.org/officeDocument/2006/relationships/customXml" Target="../customXml/item194.xml"/><Relationship Id="rId199" Type="http://schemas.openxmlformats.org/officeDocument/2006/relationships/customXml" Target="../customXml/item199.xml"/><Relationship Id="rId203" Type="http://schemas.openxmlformats.org/officeDocument/2006/relationships/customXml" Target="../customXml/item203.xml"/><Relationship Id="rId208" Type="http://schemas.openxmlformats.org/officeDocument/2006/relationships/slideMaster" Target="slideMasters/slideMaster1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customXml" Target="../customXml/item147.xml"/><Relationship Id="rId168" Type="http://schemas.openxmlformats.org/officeDocument/2006/relationships/customXml" Target="../customXml/item168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customXml" Target="../customXml/item142.xml"/><Relationship Id="rId163" Type="http://schemas.openxmlformats.org/officeDocument/2006/relationships/customXml" Target="../customXml/item163.xml"/><Relationship Id="rId184" Type="http://schemas.openxmlformats.org/officeDocument/2006/relationships/customXml" Target="../customXml/item184.xml"/><Relationship Id="rId189" Type="http://schemas.openxmlformats.org/officeDocument/2006/relationships/customXml" Target="../customXml/item189.xml"/><Relationship Id="rId21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4" Type="http://schemas.openxmlformats.org/officeDocument/2006/relationships/slide" Target="slides/slide6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customXml" Target="../customXml/item137.xml"/><Relationship Id="rId158" Type="http://schemas.openxmlformats.org/officeDocument/2006/relationships/customXml" Target="../customXml/item158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customXml" Target="../customXml/item132.xml"/><Relationship Id="rId153" Type="http://schemas.openxmlformats.org/officeDocument/2006/relationships/customXml" Target="../customXml/item153.xml"/><Relationship Id="rId174" Type="http://schemas.openxmlformats.org/officeDocument/2006/relationships/customXml" Target="../customXml/item174.xml"/><Relationship Id="rId179" Type="http://schemas.openxmlformats.org/officeDocument/2006/relationships/customXml" Target="../customXml/item179.xml"/><Relationship Id="rId195" Type="http://schemas.openxmlformats.org/officeDocument/2006/relationships/customXml" Target="../customXml/item195.xml"/><Relationship Id="rId209" Type="http://schemas.openxmlformats.org/officeDocument/2006/relationships/slide" Target="slides/slide1.xml"/><Relationship Id="rId190" Type="http://schemas.openxmlformats.org/officeDocument/2006/relationships/customXml" Target="../customXml/item190.xml"/><Relationship Id="rId204" Type="http://schemas.openxmlformats.org/officeDocument/2006/relationships/customXml" Target="../customXml/item204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customXml" Target="../customXml/item143.xml"/><Relationship Id="rId148" Type="http://schemas.openxmlformats.org/officeDocument/2006/relationships/customXml" Target="../customXml/item148.xml"/><Relationship Id="rId164" Type="http://schemas.openxmlformats.org/officeDocument/2006/relationships/customXml" Target="../customXml/item164.xml"/><Relationship Id="rId169" Type="http://schemas.openxmlformats.org/officeDocument/2006/relationships/customXml" Target="../customXml/item169.xml"/><Relationship Id="rId185" Type="http://schemas.openxmlformats.org/officeDocument/2006/relationships/customXml" Target="../customXml/item185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80" Type="http://schemas.openxmlformats.org/officeDocument/2006/relationships/customXml" Target="../customXml/item180.xml"/><Relationship Id="rId210" Type="http://schemas.openxmlformats.org/officeDocument/2006/relationships/slide" Target="slides/slide2.xml"/><Relationship Id="rId215" Type="http://schemas.openxmlformats.org/officeDocument/2006/relationships/slide" Target="slides/slide7.xml"/><Relationship Id="rId26" Type="http://schemas.openxmlformats.org/officeDocument/2006/relationships/customXml" Target="../customXml/item26.xml"/><Relationship Id="rId47" Type="http://schemas.openxmlformats.org/officeDocument/2006/relationships/customXml" Target="../customXml/item47.xml"/><Relationship Id="rId68" Type="http://schemas.openxmlformats.org/officeDocument/2006/relationships/customXml" Target="../customXml/item68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54" Type="http://schemas.openxmlformats.org/officeDocument/2006/relationships/customXml" Target="../customXml/item154.xml"/><Relationship Id="rId175" Type="http://schemas.openxmlformats.org/officeDocument/2006/relationships/customXml" Target="../customXml/item175.xml"/><Relationship Id="rId196" Type="http://schemas.openxmlformats.org/officeDocument/2006/relationships/customXml" Target="../customXml/item196.xml"/><Relationship Id="rId200" Type="http://schemas.openxmlformats.org/officeDocument/2006/relationships/customXml" Target="../customXml/item200.xml"/><Relationship Id="rId16" Type="http://schemas.openxmlformats.org/officeDocument/2006/relationships/customXml" Target="../customXml/item16.xml"/><Relationship Id="rId37" Type="http://schemas.openxmlformats.org/officeDocument/2006/relationships/customXml" Target="../customXml/item37.xml"/><Relationship Id="rId58" Type="http://schemas.openxmlformats.org/officeDocument/2006/relationships/customXml" Target="../customXml/item58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44" Type="http://schemas.openxmlformats.org/officeDocument/2006/relationships/customXml" Target="../customXml/item1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A307B-6AFE-4F45-B756-508A08A9A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0F29-574E-4BD2-97BE-458A578A7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2B32E-1293-47B0-8BB3-08161C7E4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9EAB-D438-4D1C-A6B3-19D639CE6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4B7AB-2AA1-433D-A6A4-80F151CE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644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7AD9-603A-4E84-A59A-EC7F0DCC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AC4E0-B8B9-44EA-98EC-FB084D1E0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500AE-264B-455E-A1D7-491276E1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2AF81-E992-49CF-AF5A-2C615B4F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818C6-A6DF-4EEF-A542-80B1B44B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56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17968-1FF4-4A36-B68C-C27B7A7F4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7DFC4-6934-4112-8E08-41132736A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986AB-8706-4876-9AD7-40912E66F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D6AB5-CA62-4C2C-8EF3-4C645B84A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83EDF-6DB5-4A1C-8C52-DE28F4A4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966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B974-5B95-4506-8402-56DA66A5A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B814B-C809-4996-B604-6F342205D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DF4CF-9907-4004-9267-B96B0202F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05D5E-68CD-4773-B9CE-FAFEE5B0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6E5ED-CB44-4F62-8F7E-A4C13E64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94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B6298-B935-4805-ACB5-2C8AF6E7F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C63E2-A3CB-40E0-948F-9FD1E3BF1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9066E-D232-418F-A9F5-937A4A8A0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5D93F-D8D8-480A-8531-06DD3719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D7A25-FC18-4DBE-A7F9-728BC9096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008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5A0E-BE54-44C5-AA0E-402C3BBBD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F4913-2B3B-40CC-9E16-2F819007D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A525C-3E17-4298-8614-928DE592B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288F3-CF41-43B5-B4B3-DC4F5CEEB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0D4BB-1DF9-4D58-8843-B2F8524EB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0B7E0-2ADA-4B86-9C18-1E4DBBE7A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79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6743-0CF2-4D99-B65B-9DEC543C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43E5C-3259-48F8-80E9-41F33FB95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9A24F-0A96-449F-B424-CBDE1F1CE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1316E-1F22-4871-B70F-BE8757858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3D638A-8122-4B1E-80A6-E53D4244BB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53D2EC-4974-4C52-9D3E-5CA12D70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078BA5-6A3B-44C5-9CEA-345C206B5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D8E8D9-5A54-4F19-86F0-6AAD9311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895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07C7-31BC-4CE2-89F0-97B4EFE6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1C39F-8443-4801-9DE3-0060D237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5B7B11-0532-4D44-9601-81B0DCF42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464D77-8C59-49B3-8A65-741E1BB9F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087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8D09BE-75B9-4443-AA2C-07815A481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A159B-3330-4086-AE27-9A7F657A8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D928A-9000-46FD-B738-ABD681853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09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FA5FD-01F5-4D96-9BEC-436AD2481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8C942-2BF0-487C-9A35-C32BFB18B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62CC9-6DC3-40FA-AB65-C7AC7519A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A98DB-BB9C-4C42-B24E-9827CE0CE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E864F-CD45-4DDC-9D2D-A983D30B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C5172-4479-4EB8-9435-04BD662C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779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C90D-B14B-4CAD-A428-8E16DBA55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2F30C5-F365-45F8-B806-6E7935AE3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75EC0-381B-4E0A-BB9C-359B1C927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A84AB-0AB8-4A3C-96B5-3F98243FA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D20B7-1DE8-427C-B1AB-6748E2457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BB107-6C3A-4E30-B235-F3C150344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530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FF5471-CCDB-4DE0-802E-EBAEDE4FC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45F17-01E6-4BA1-86AC-DF9407141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7E6F5-9628-4DE1-BEB1-88C2ED617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75AA4-D982-4884-B780-BCC573066FBC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B0FE8-32DA-47AF-BF6F-1821CE062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322A3-CC41-49B7-8604-D63144DDC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16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117.xml"/><Relationship Id="rId13" Type="http://schemas.openxmlformats.org/officeDocument/2006/relationships/slideLayout" Target="../slideLayouts/slideLayout1.xml"/><Relationship Id="rId3" Type="http://schemas.openxmlformats.org/officeDocument/2006/relationships/customXml" Target="../../customXml/item55.xml"/><Relationship Id="rId7" Type="http://schemas.openxmlformats.org/officeDocument/2006/relationships/customXml" Target="../../customXml/item33.xml"/><Relationship Id="rId12" Type="http://schemas.openxmlformats.org/officeDocument/2006/relationships/customXml" Target="../../customXml/item34.xml"/><Relationship Id="rId2" Type="http://schemas.openxmlformats.org/officeDocument/2006/relationships/customXml" Target="../../customXml/item12.xml"/><Relationship Id="rId1" Type="http://schemas.openxmlformats.org/officeDocument/2006/relationships/customXml" Target="../../customXml/item177.xml"/><Relationship Id="rId6" Type="http://schemas.openxmlformats.org/officeDocument/2006/relationships/customXml" Target="../../customXml/item13.xml"/><Relationship Id="rId11" Type="http://schemas.openxmlformats.org/officeDocument/2006/relationships/customXml" Target="../../customXml/item191.xml"/><Relationship Id="rId5" Type="http://schemas.openxmlformats.org/officeDocument/2006/relationships/customXml" Target="../../customXml/item178.xml"/><Relationship Id="rId10" Type="http://schemas.openxmlformats.org/officeDocument/2006/relationships/customXml" Target="../../customXml/item157.xml"/><Relationship Id="rId4" Type="http://schemas.openxmlformats.org/officeDocument/2006/relationships/customXml" Target="../../customXml/item94.xml"/><Relationship Id="rId9" Type="http://schemas.openxmlformats.org/officeDocument/2006/relationships/customXml" Target="../../customXml/item7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ustomXml" Target="../../customXml/item143.xml"/><Relationship Id="rId7" Type="http://schemas.openxmlformats.org/officeDocument/2006/relationships/slideLayout" Target="../slideLayouts/slideLayout1.xml"/><Relationship Id="rId2" Type="http://schemas.openxmlformats.org/officeDocument/2006/relationships/customXml" Target="../../customXml/item182.xml"/><Relationship Id="rId1" Type="http://schemas.openxmlformats.org/officeDocument/2006/relationships/customXml" Target="../../customXml/item163.xml"/><Relationship Id="rId6" Type="http://schemas.openxmlformats.org/officeDocument/2006/relationships/customXml" Target="../../customXml/item54.xml"/><Relationship Id="rId5" Type="http://schemas.openxmlformats.org/officeDocument/2006/relationships/customXml" Target="../../customXml/item30.xml"/><Relationship Id="rId4" Type="http://schemas.openxmlformats.org/officeDocument/2006/relationships/customXml" Target="../../customXml/item14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customXml" Target="../../customXml/item122.xml"/><Relationship Id="rId7" Type="http://schemas.openxmlformats.org/officeDocument/2006/relationships/customXml" Target="../../customXml/item162.xml"/><Relationship Id="rId2" Type="http://schemas.openxmlformats.org/officeDocument/2006/relationships/customXml" Target="../../customXml/item82.xml"/><Relationship Id="rId1" Type="http://schemas.openxmlformats.org/officeDocument/2006/relationships/customXml" Target="../../customXml/item41.xml"/><Relationship Id="rId6" Type="http://schemas.openxmlformats.org/officeDocument/2006/relationships/customXml" Target="../../customXml/item139.xml"/><Relationship Id="rId5" Type="http://schemas.openxmlformats.org/officeDocument/2006/relationships/customXml" Target="../../customXml/item93.xml"/><Relationship Id="rId4" Type="http://schemas.openxmlformats.org/officeDocument/2006/relationships/customXml" Target="../../customXml/item150.xm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63.xml"/><Relationship Id="rId13" Type="http://schemas.openxmlformats.org/officeDocument/2006/relationships/customXml" Target="../../customXml/item85.xml"/><Relationship Id="rId18" Type="http://schemas.openxmlformats.org/officeDocument/2006/relationships/customXml" Target="../../customXml/item83.xml"/><Relationship Id="rId26" Type="http://schemas.openxmlformats.org/officeDocument/2006/relationships/customXml" Target="../../customXml/item186.xml"/><Relationship Id="rId39" Type="http://schemas.openxmlformats.org/officeDocument/2006/relationships/image" Target="../media/image1.png"/><Relationship Id="rId3" Type="http://schemas.openxmlformats.org/officeDocument/2006/relationships/customXml" Target="../../customXml/item62.xml"/><Relationship Id="rId21" Type="http://schemas.openxmlformats.org/officeDocument/2006/relationships/customXml" Target="../../customXml/item198.xml"/><Relationship Id="rId34" Type="http://schemas.openxmlformats.org/officeDocument/2006/relationships/customXml" Target="../../customXml/item44.xml"/><Relationship Id="rId7" Type="http://schemas.openxmlformats.org/officeDocument/2006/relationships/customXml" Target="../../customXml/item22.xml"/><Relationship Id="rId12" Type="http://schemas.openxmlformats.org/officeDocument/2006/relationships/customXml" Target="../../customXml/item42.xml"/><Relationship Id="rId17" Type="http://schemas.openxmlformats.org/officeDocument/2006/relationships/customXml" Target="../../customXml/item43.xml"/><Relationship Id="rId25" Type="http://schemas.openxmlformats.org/officeDocument/2006/relationships/customXml" Target="../../customXml/item145.xml"/><Relationship Id="rId33" Type="http://schemas.openxmlformats.org/officeDocument/2006/relationships/customXml" Target="../../customXml/item6.xml"/><Relationship Id="rId38" Type="http://schemas.openxmlformats.org/officeDocument/2006/relationships/slideLayout" Target="../slideLayouts/slideLayout1.xml"/><Relationship Id="rId2" Type="http://schemas.openxmlformats.org/officeDocument/2006/relationships/customXml" Target="../../customXml/item21.xml"/><Relationship Id="rId16" Type="http://schemas.openxmlformats.org/officeDocument/2006/relationships/customXml" Target="../../customXml/item4.xml"/><Relationship Id="rId20" Type="http://schemas.openxmlformats.org/officeDocument/2006/relationships/customXml" Target="../../customXml/item151.xml"/><Relationship Id="rId29" Type="http://schemas.openxmlformats.org/officeDocument/2006/relationships/customXml" Target="../../customXml/item5.xml"/><Relationship Id="rId1" Type="http://schemas.openxmlformats.org/officeDocument/2006/relationships/customXml" Target="../../customXml/item197.xml"/><Relationship Id="rId6" Type="http://schemas.openxmlformats.org/officeDocument/2006/relationships/customXml" Target="../../customXml/item185.xml"/><Relationship Id="rId11" Type="http://schemas.openxmlformats.org/officeDocument/2006/relationships/customXml" Target="../../customXml/item3.xml"/><Relationship Id="rId24" Type="http://schemas.openxmlformats.org/officeDocument/2006/relationships/customXml" Target="../../customXml/item106.xml"/><Relationship Id="rId32" Type="http://schemas.openxmlformats.org/officeDocument/2006/relationships/customXml" Target="../../customXml/item169.xml"/><Relationship Id="rId37" Type="http://schemas.openxmlformats.org/officeDocument/2006/relationships/customXml" Target="../../customXml/item64.xml"/><Relationship Id="rId40" Type="http://schemas.openxmlformats.org/officeDocument/2006/relationships/image" Target="../media/image2.png"/><Relationship Id="rId5" Type="http://schemas.openxmlformats.org/officeDocument/2006/relationships/customXml" Target="../../customXml/item144.xml"/><Relationship Id="rId15" Type="http://schemas.openxmlformats.org/officeDocument/2006/relationships/customXml" Target="../../customXml/item164.xml"/><Relationship Id="rId23" Type="http://schemas.openxmlformats.org/officeDocument/2006/relationships/customXml" Target="../../customXml/item67.xml"/><Relationship Id="rId28" Type="http://schemas.openxmlformats.org/officeDocument/2006/relationships/customXml" Target="../../customXml/item170.xml"/><Relationship Id="rId36" Type="http://schemas.openxmlformats.org/officeDocument/2006/relationships/customXml" Target="../../customXml/item24.xml"/><Relationship Id="rId10" Type="http://schemas.openxmlformats.org/officeDocument/2006/relationships/customXml" Target="../../customXml/item124.xml"/><Relationship Id="rId19" Type="http://schemas.openxmlformats.org/officeDocument/2006/relationships/customXml" Target="../../customXml/item105.xml"/><Relationship Id="rId31" Type="http://schemas.openxmlformats.org/officeDocument/2006/relationships/customXml" Target="../../customXml/item87.xml"/><Relationship Id="rId4" Type="http://schemas.openxmlformats.org/officeDocument/2006/relationships/customXml" Target="../../customXml/item104.xml"/><Relationship Id="rId9" Type="http://schemas.openxmlformats.org/officeDocument/2006/relationships/customXml" Target="../../customXml/item103.xml"/><Relationship Id="rId14" Type="http://schemas.openxmlformats.org/officeDocument/2006/relationships/customXml" Target="../../customXml/item125.xml"/><Relationship Id="rId22" Type="http://schemas.openxmlformats.org/officeDocument/2006/relationships/customXml" Target="../../customXml/item23.xml"/><Relationship Id="rId27" Type="http://schemas.openxmlformats.org/officeDocument/2006/relationships/customXml" Target="../../customXml/item86.xml"/><Relationship Id="rId30" Type="http://schemas.openxmlformats.org/officeDocument/2006/relationships/customXml" Target="../../customXml/item49.xml"/><Relationship Id="rId35" Type="http://schemas.openxmlformats.org/officeDocument/2006/relationships/customXml" Target="../../customXml/item6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146.xml"/><Relationship Id="rId13" Type="http://schemas.openxmlformats.org/officeDocument/2006/relationships/customXml" Target="../../customXml/item7.xml"/><Relationship Id="rId18" Type="http://schemas.openxmlformats.org/officeDocument/2006/relationships/customXml" Target="../../customXml/item147.xml"/><Relationship Id="rId26" Type="http://schemas.openxmlformats.org/officeDocument/2006/relationships/customXml" Target="../../customXml/item47.xml"/><Relationship Id="rId39" Type="http://schemas.openxmlformats.org/officeDocument/2006/relationships/customXml" Target="../../customXml/item98.xml"/><Relationship Id="rId3" Type="http://schemas.openxmlformats.org/officeDocument/2006/relationships/customXml" Target="../../customXml/item199.xml"/><Relationship Id="rId21" Type="http://schemas.openxmlformats.org/officeDocument/2006/relationships/customXml" Target="../../customXml/item66.xml"/><Relationship Id="rId34" Type="http://schemas.openxmlformats.org/officeDocument/2006/relationships/customXml" Target="../../customXml/item156.xml"/><Relationship Id="rId42" Type="http://schemas.openxmlformats.org/officeDocument/2006/relationships/image" Target="../media/image1.png"/><Relationship Id="rId7" Type="http://schemas.openxmlformats.org/officeDocument/2006/relationships/customXml" Target="../../customXml/item107.xml"/><Relationship Id="rId12" Type="http://schemas.openxmlformats.org/officeDocument/2006/relationships/customXml" Target="../../customXml/item171.xml"/><Relationship Id="rId17" Type="http://schemas.openxmlformats.org/officeDocument/2006/relationships/customXml" Target="../../customXml/item172.xml"/><Relationship Id="rId25" Type="http://schemas.openxmlformats.org/officeDocument/2006/relationships/customXml" Target="../../customXml/item10.xml"/><Relationship Id="rId33" Type="http://schemas.openxmlformats.org/officeDocument/2006/relationships/customXml" Target="../../customXml/item111.xml"/><Relationship Id="rId38" Type="http://schemas.openxmlformats.org/officeDocument/2006/relationships/customXml" Target="../../customXml/item112.xml"/><Relationship Id="rId2" Type="http://schemas.openxmlformats.org/officeDocument/2006/relationships/customXml" Target="../../customXml/item152.xml"/><Relationship Id="rId16" Type="http://schemas.openxmlformats.org/officeDocument/2006/relationships/customXml" Target="../../customXml/item127.xml"/><Relationship Id="rId20" Type="http://schemas.openxmlformats.org/officeDocument/2006/relationships/customXml" Target="../../customXml/item28.xml"/><Relationship Id="rId29" Type="http://schemas.openxmlformats.org/officeDocument/2006/relationships/customXml" Target="../../customXml/item167.xml"/><Relationship Id="rId41" Type="http://schemas.openxmlformats.org/officeDocument/2006/relationships/slideLayout" Target="../slideLayouts/slideLayout1.xml"/><Relationship Id="rId1" Type="http://schemas.openxmlformats.org/officeDocument/2006/relationships/customXml" Target="../../customXml/item115.xml"/><Relationship Id="rId6" Type="http://schemas.openxmlformats.org/officeDocument/2006/relationships/customXml" Target="../../customXml/item69.xml"/><Relationship Id="rId11" Type="http://schemas.openxmlformats.org/officeDocument/2006/relationships/customXml" Target="../../customXml/item50.xml"/><Relationship Id="rId24" Type="http://schemas.openxmlformats.org/officeDocument/2006/relationships/customXml" Target="../../customXml/item176.xml"/><Relationship Id="rId32" Type="http://schemas.openxmlformats.org/officeDocument/2006/relationships/customXml" Target="../../customXml/item72.xml"/><Relationship Id="rId37" Type="http://schemas.openxmlformats.org/officeDocument/2006/relationships/customXml" Target="../../customXml/item73.xml"/><Relationship Id="rId40" Type="http://schemas.openxmlformats.org/officeDocument/2006/relationships/customXml" Target="../../customXml/item135.xml"/><Relationship Id="rId5" Type="http://schemas.openxmlformats.org/officeDocument/2006/relationships/customXml" Target="../../customXml/item25.xml"/><Relationship Id="rId15" Type="http://schemas.openxmlformats.org/officeDocument/2006/relationships/customXml" Target="../../customXml/item88.xml"/><Relationship Id="rId23" Type="http://schemas.openxmlformats.org/officeDocument/2006/relationships/customXml" Target="../../customXml/item138.xml"/><Relationship Id="rId28" Type="http://schemas.openxmlformats.org/officeDocument/2006/relationships/customXml" Target="../../customXml/item130.xml"/><Relationship Id="rId36" Type="http://schemas.openxmlformats.org/officeDocument/2006/relationships/customXml" Target="../../customXml/item29.xml"/><Relationship Id="rId10" Type="http://schemas.openxmlformats.org/officeDocument/2006/relationships/customXml" Target="../../customXml/item26.xml"/><Relationship Id="rId19" Type="http://schemas.openxmlformats.org/officeDocument/2006/relationships/customXml" Target="../../customXml/item196.xml"/><Relationship Id="rId31" Type="http://schemas.openxmlformats.org/officeDocument/2006/relationships/customXml" Target="../../customXml/item48.xml"/><Relationship Id="rId4" Type="http://schemas.openxmlformats.org/officeDocument/2006/relationships/customXml" Target="../../customXml/item165.xml"/><Relationship Id="rId9" Type="http://schemas.openxmlformats.org/officeDocument/2006/relationships/customXml" Target="../../customXml/item187.xml"/><Relationship Id="rId14" Type="http://schemas.openxmlformats.org/officeDocument/2006/relationships/customXml" Target="../../customXml/item51.xml"/><Relationship Id="rId22" Type="http://schemas.openxmlformats.org/officeDocument/2006/relationships/customXml" Target="../../customXml/item91.xml"/><Relationship Id="rId27" Type="http://schemas.openxmlformats.org/officeDocument/2006/relationships/customXml" Target="../../customXml/item92.xml"/><Relationship Id="rId30" Type="http://schemas.openxmlformats.org/officeDocument/2006/relationships/customXml" Target="../../customXml/item11.xml"/><Relationship Id="rId35" Type="http://schemas.openxmlformats.org/officeDocument/2006/relationships/customXml" Target="../../customXml/item190.xml"/><Relationship Id="rId4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203.xml"/><Relationship Id="rId13" Type="http://schemas.openxmlformats.org/officeDocument/2006/relationships/customXml" Target="../../customXml/item36.xml"/><Relationship Id="rId18" Type="http://schemas.openxmlformats.org/officeDocument/2006/relationships/customXml" Target="../../customXml/item19.xml"/><Relationship Id="rId26" Type="http://schemas.openxmlformats.org/officeDocument/2006/relationships/customXml" Target="../../customXml/item142.xml"/><Relationship Id="rId39" Type="http://schemas.openxmlformats.org/officeDocument/2006/relationships/customXml" Target="../../customXml/item80.xml"/><Relationship Id="rId3" Type="http://schemas.openxmlformats.org/officeDocument/2006/relationships/customXml" Target="../../customXml/item18.xml"/><Relationship Id="rId21" Type="http://schemas.openxmlformats.org/officeDocument/2006/relationships/customXml" Target="../../customXml/item141.xml"/><Relationship Id="rId34" Type="http://schemas.openxmlformats.org/officeDocument/2006/relationships/customXml" Target="../../customXml/item38.xml"/><Relationship Id="rId42" Type="http://schemas.openxmlformats.org/officeDocument/2006/relationships/customXml" Target="../../customXml/item192.xml"/><Relationship Id="rId7" Type="http://schemas.openxmlformats.org/officeDocument/2006/relationships/customXml" Target="../../customXml/item180.xml"/><Relationship Id="rId12" Type="http://schemas.openxmlformats.org/officeDocument/2006/relationships/customXml" Target="../../customXml/item118.xml"/><Relationship Id="rId17" Type="http://schemas.openxmlformats.org/officeDocument/2006/relationships/customXml" Target="../../customXml/item184.xml"/><Relationship Id="rId25" Type="http://schemas.openxmlformats.org/officeDocument/2006/relationships/customXml" Target="../../customXml/item96.xml"/><Relationship Id="rId33" Type="http://schemas.openxmlformats.org/officeDocument/2006/relationships/customXml" Target="../../customXml/item193.xml"/><Relationship Id="rId38" Type="http://schemas.openxmlformats.org/officeDocument/2006/relationships/customXml" Target="../../customXml/item39.xml"/><Relationship Id="rId2" Type="http://schemas.openxmlformats.org/officeDocument/2006/relationships/customXml" Target="../../customXml/item179.xml"/><Relationship Id="rId16" Type="http://schemas.openxmlformats.org/officeDocument/2006/relationships/customXml" Target="../../customXml/item159.xml"/><Relationship Id="rId20" Type="http://schemas.openxmlformats.org/officeDocument/2006/relationships/customXml" Target="../../customXml/item101.xml"/><Relationship Id="rId29" Type="http://schemas.openxmlformats.org/officeDocument/2006/relationships/customXml" Target="../../customXml/item37.xml"/><Relationship Id="rId41" Type="http://schemas.openxmlformats.org/officeDocument/2006/relationships/customXml" Target="../../customXml/item158.xml"/><Relationship Id="rId1" Type="http://schemas.openxmlformats.org/officeDocument/2006/relationships/customXml" Target="../../customXml/item140.xml"/><Relationship Id="rId6" Type="http://schemas.openxmlformats.org/officeDocument/2006/relationships/customXml" Target="../../customXml/item132.xml"/><Relationship Id="rId11" Type="http://schemas.openxmlformats.org/officeDocument/2006/relationships/customXml" Target="../../customXml/item78.xml"/><Relationship Id="rId24" Type="http://schemas.openxmlformats.org/officeDocument/2006/relationships/customXml" Target="../../customXml/item59.xml"/><Relationship Id="rId32" Type="http://schemas.openxmlformats.org/officeDocument/2006/relationships/customXml" Target="../../customXml/item160.xml"/><Relationship Id="rId37" Type="http://schemas.openxmlformats.org/officeDocument/2006/relationships/customXml" Target="../../customXml/item194.xml"/><Relationship Id="rId40" Type="http://schemas.openxmlformats.org/officeDocument/2006/relationships/customXml" Target="../../customXml/item121.xml"/><Relationship Id="rId45" Type="http://schemas.openxmlformats.org/officeDocument/2006/relationships/image" Target="../media/image2.png"/><Relationship Id="rId5" Type="http://schemas.openxmlformats.org/officeDocument/2006/relationships/customXml" Target="../../customXml/item95.xml"/><Relationship Id="rId15" Type="http://schemas.openxmlformats.org/officeDocument/2006/relationships/customXml" Target="../../customXml/item114.xml"/><Relationship Id="rId23" Type="http://schemas.openxmlformats.org/officeDocument/2006/relationships/customXml" Target="../../customXml/item20.xml"/><Relationship Id="rId28" Type="http://schemas.openxmlformats.org/officeDocument/2006/relationships/customXml" Target="../../customXml/item204.xml"/><Relationship Id="rId36" Type="http://schemas.openxmlformats.org/officeDocument/2006/relationships/customXml" Target="../../customXml/item120.xml"/><Relationship Id="rId10" Type="http://schemas.openxmlformats.org/officeDocument/2006/relationships/customXml" Target="../../customXml/item134.xml"/><Relationship Id="rId19" Type="http://schemas.openxmlformats.org/officeDocument/2006/relationships/customXml" Target="../../customXml/item58.xml"/><Relationship Id="rId31" Type="http://schemas.openxmlformats.org/officeDocument/2006/relationships/customXml" Target="../../customXml/item119.xml"/><Relationship Id="rId44" Type="http://schemas.openxmlformats.org/officeDocument/2006/relationships/image" Target="../media/image1.png"/><Relationship Id="rId4" Type="http://schemas.openxmlformats.org/officeDocument/2006/relationships/customXml" Target="../../customXml/item57.xml"/><Relationship Id="rId9" Type="http://schemas.openxmlformats.org/officeDocument/2006/relationships/customXml" Target="../../customXml/item35.xml"/><Relationship Id="rId14" Type="http://schemas.openxmlformats.org/officeDocument/2006/relationships/customXml" Target="../../customXml/item76.xml"/><Relationship Id="rId22" Type="http://schemas.openxmlformats.org/officeDocument/2006/relationships/customXml" Target="../../customXml/item181.xml"/><Relationship Id="rId27" Type="http://schemas.openxmlformats.org/officeDocument/2006/relationships/customXml" Target="../../customXml/item161.xml"/><Relationship Id="rId30" Type="http://schemas.openxmlformats.org/officeDocument/2006/relationships/customXml" Target="../../customXml/item79.xml"/><Relationship Id="rId35" Type="http://schemas.openxmlformats.org/officeDocument/2006/relationships/customXml" Target="../../customXml/item77.xml"/><Relationship Id="rId43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ustomXml" Target="../../customXml/item207.xml"/><Relationship Id="rId1" Type="http://schemas.openxmlformats.org/officeDocument/2006/relationships/customXml" Target="../../customXml/item20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2" name="Tile">
            <a:extLst>
              <a:ext uri="{FF2B5EF4-FFF2-40B4-BE49-F238E27FC236}">
                <a16:creationId xmlns:a16="http://schemas.microsoft.com/office/drawing/2014/main" id="{5A1DDB49-F1CD-4057-9C02-B2F54361AE22}"/>
              </a:ext>
            </a:extLst>
          </p:cNvPr>
          <p:cNvSpPr/>
          <p:nvPr>
            <p:custDataLst>
              <p:custData r:id="rId4"/>
            </p:custDataLst>
          </p:nvPr>
        </p:nvSpPr>
        <p:spPr>
          <a:xfrm>
            <a:off x="9260362" y="777417"/>
            <a:ext cx="2834640" cy="597631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4" name="Container">
            <a:extLst>
              <a:ext uri="{FF2B5EF4-FFF2-40B4-BE49-F238E27FC236}">
                <a16:creationId xmlns:a16="http://schemas.microsoft.com/office/drawing/2014/main" id="{ABE2DFF3-D85A-4DD8-9965-49F671CCEDB6}"/>
              </a:ext>
            </a:extLst>
          </p:cNvPr>
          <p:cNvSpPr/>
          <p:nvPr/>
        </p:nvSpPr>
        <p:spPr>
          <a:xfrm>
            <a:off x="9361918" y="866311"/>
            <a:ext cx="2639609" cy="291829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6" name="Container">
            <a:extLst>
              <a:ext uri="{FF2B5EF4-FFF2-40B4-BE49-F238E27FC236}">
                <a16:creationId xmlns:a16="http://schemas.microsoft.com/office/drawing/2014/main" id="{99D59AB7-B67E-4171-A885-FED61B691FAE}"/>
              </a:ext>
            </a:extLst>
          </p:cNvPr>
          <p:cNvSpPr/>
          <p:nvPr/>
        </p:nvSpPr>
        <p:spPr>
          <a:xfrm>
            <a:off x="9361918" y="3863189"/>
            <a:ext cx="2639609" cy="2833324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57" name="Table">
            <a:extLst>
              <a:ext uri="{FF2B5EF4-FFF2-40B4-BE49-F238E27FC236}">
                <a16:creationId xmlns:a16="http://schemas.microsoft.com/office/drawing/2014/main" id="{F942DE62-1F03-421B-9CE6-B7B6CC78CAFF}"/>
              </a:ext>
            </a:extLst>
          </p:cNvPr>
          <p:cNvGraphicFramePr>
            <a:graphicFrameLocks noGrp="1"/>
          </p:cNvGraphicFramePr>
          <p:nvPr>
            <p:custDataLst>
              <p:custData r:id="rId5"/>
            </p:custDataLst>
            <p:extLst>
              <p:ext uri="{D42A27DB-BD31-4B8C-83A1-F6EECF244321}">
                <p14:modId xmlns:p14="http://schemas.microsoft.com/office/powerpoint/2010/main" val="3569928257"/>
              </p:ext>
            </p:extLst>
          </p:nvPr>
        </p:nvGraphicFramePr>
        <p:xfrm>
          <a:off x="9361918" y="3876419"/>
          <a:ext cx="2639609" cy="28200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2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  <p:grpSp>
        <p:nvGrpSpPr>
          <p:cNvPr id="58" name="DialogBox">
            <a:extLst>
              <a:ext uri="{FF2B5EF4-FFF2-40B4-BE49-F238E27FC236}">
                <a16:creationId xmlns:a16="http://schemas.microsoft.com/office/drawing/2014/main" id="{9581131C-0D61-467E-B851-E1932F2F3C3F}"/>
              </a:ext>
            </a:extLst>
          </p:cNvPr>
          <p:cNvGrpSpPr/>
          <p:nvPr>
            <p:custDataLst>
              <p:custData r:id="rId6"/>
            </p:custDataLst>
          </p:nvPr>
        </p:nvGrpSpPr>
        <p:grpSpPr>
          <a:xfrm>
            <a:off x="3937952" y="2517378"/>
            <a:ext cx="4316095" cy="1823244"/>
            <a:chOff x="2894330" y="2786062"/>
            <a:chExt cx="4316095" cy="3138488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E68B0268-8CD9-4190-8649-3F962D5F644C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75" name="Content">
                <a:extLst>
                  <a:ext uri="{FF2B5EF4-FFF2-40B4-BE49-F238E27FC236}">
                    <a16:creationId xmlns:a16="http://schemas.microsoft.com/office/drawing/2014/main" id="{8041BE7E-8377-411D-B9D6-D99A55178CC8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Segoe UI"/>
                  </a:rPr>
                  <a:t>프로젝트 선택</a:t>
                </a:r>
                <a:endParaRPr lang="en-US" sz="1200" kern="0" dirty="0">
                  <a:solidFill>
                    <a:srgbClr val="FFFFFF"/>
                  </a:solidFill>
                  <a:latin typeface="Segoe UI"/>
                </a:endParaRPr>
              </a:p>
            </p:txBody>
          </p:sp>
          <p:sp>
            <p:nvSpPr>
              <p:cNvPr id="76" name="InnerArea">
                <a:extLst>
                  <a:ext uri="{FF2B5EF4-FFF2-40B4-BE49-F238E27FC236}">
                    <a16:creationId xmlns:a16="http://schemas.microsoft.com/office/drawing/2014/main" id="{8024E868-04B1-4D3F-9769-EE23131C77BC}"/>
                  </a:ext>
                </a:extLst>
              </p:cNvPr>
              <p:cNvSpPr/>
              <p:nvPr/>
            </p:nvSpPr>
            <p:spPr>
              <a:xfrm>
                <a:off x="2222671" y="1042436"/>
                <a:ext cx="4198168" cy="2527140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72" name="Minimize - Maximize - Close">
              <a:extLst>
                <a:ext uri="{FF2B5EF4-FFF2-40B4-BE49-F238E27FC236}">
                  <a16:creationId xmlns:a16="http://schemas.microsoft.com/office/drawing/2014/main" id="{420C3B07-EBA8-4420-AAEE-4141E707419E}"/>
                </a:ext>
              </a:extLst>
            </p:cNvPr>
            <p:cNvGrpSpPr/>
            <p:nvPr/>
          </p:nvGrpSpPr>
          <p:grpSpPr>
            <a:xfrm>
              <a:off x="7039162" y="2903682"/>
              <a:ext cx="70774" cy="76200"/>
              <a:chOff x="9661395" y="156988"/>
              <a:chExt cx="70774" cy="76200"/>
            </a:xfrm>
          </p:grpSpPr>
          <p:cxnSp>
            <p:nvCxnSpPr>
              <p:cNvPr id="73" name="X2">
                <a:extLst>
                  <a:ext uri="{FF2B5EF4-FFF2-40B4-BE49-F238E27FC236}">
                    <a16:creationId xmlns:a16="http://schemas.microsoft.com/office/drawing/2014/main" id="{053B5086-5898-4C5D-8979-3D940195C5F1}"/>
                  </a:ext>
                </a:extLst>
              </p:cNvPr>
              <p:cNvCxnSpPr/>
              <p:nvPr/>
            </p:nvCxnSpPr>
            <p:spPr>
              <a:xfrm>
                <a:off x="9661396" y="1569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74" name="X1">
                <a:extLst>
                  <a:ext uri="{FF2B5EF4-FFF2-40B4-BE49-F238E27FC236}">
                    <a16:creationId xmlns:a16="http://schemas.microsoft.com/office/drawing/2014/main" id="{C29A3E7C-3DD5-435E-836C-EF6A46FBB547}"/>
                  </a:ext>
                </a:extLst>
              </p:cNvPr>
              <p:cNvCxnSpPr/>
              <p:nvPr/>
            </p:nvCxnSpPr>
            <p:spPr>
              <a:xfrm flipH="1">
                <a:off x="9661395" y="1569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77" name="Content">
            <a:extLst>
              <a:ext uri="{FF2B5EF4-FFF2-40B4-BE49-F238E27FC236}">
                <a16:creationId xmlns:a16="http://schemas.microsoft.com/office/drawing/2014/main" id="{FE066E46-73A9-4026-AA25-BB977F8051A9}"/>
              </a:ext>
            </a:extLst>
          </p:cNvPr>
          <p:cNvSpPr txBox="1"/>
          <p:nvPr>
            <p:custDataLst>
              <p:custData r:id="rId7"/>
            </p:custDataLst>
          </p:nvPr>
        </p:nvSpPr>
        <p:spPr>
          <a:xfrm>
            <a:off x="4080386" y="3342592"/>
            <a:ext cx="95410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spAutoFit/>
          </a:bodyPr>
          <a:lstStyle/>
          <a:p>
            <a:pPr algn="ctr"/>
            <a:r>
              <a:rPr lang="ko-KR" altLang="en-US" sz="1200" b="1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프로젝트명</a:t>
            </a:r>
            <a:endParaRPr lang="en-US" sz="1200" b="1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767A88E-62E1-449A-9BEA-43CE8939E68C}"/>
              </a:ext>
            </a:extLst>
          </p:cNvPr>
          <p:cNvGrpSpPr/>
          <p:nvPr>
            <p:custDataLst>
              <p:custData r:id="rId8"/>
              <p:custData r:id="rId9"/>
            </p:custDataLst>
          </p:nvPr>
        </p:nvGrpSpPr>
        <p:grpSpPr>
          <a:xfrm>
            <a:off x="5237854" y="3301862"/>
            <a:ext cx="2391450" cy="320480"/>
            <a:chOff x="507869" y="3729779"/>
            <a:chExt cx="1471744" cy="320480"/>
          </a:xfrm>
        </p:grpSpPr>
        <p:sp>
          <p:nvSpPr>
            <p:cNvPr id="79" name="Content">
              <a:extLst>
                <a:ext uri="{FF2B5EF4-FFF2-40B4-BE49-F238E27FC236}">
                  <a16:creationId xmlns:a16="http://schemas.microsoft.com/office/drawing/2014/main" id="{925381DB-19F5-4B4F-A2C5-A6975A5C5F0D}"/>
                </a:ext>
              </a:extLst>
            </p:cNvPr>
            <p:cNvSpPr/>
            <p:nvPr/>
          </p:nvSpPr>
          <p:spPr bwMode="auto">
            <a:xfrm>
              <a:off x="507869" y="3729779"/>
              <a:ext cx="1471744" cy="320480"/>
            </a:xfrm>
            <a:prstGeom prst="rect">
              <a:avLst/>
            </a:prstGeom>
            <a:solidFill>
              <a:srgbClr val="FFFFFF"/>
            </a:solidFill>
            <a:ln w="22225" cap="flat" cmpd="sng" algn="ctr">
              <a:solidFill>
                <a:srgbClr val="232323">
                  <a:lumMod val="90000"/>
                  <a:lumOff val="10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099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232323"/>
                  </a:solidFill>
                  <a:effectLst/>
                  <a:uLnTx/>
                  <a:uFillTx/>
                  <a:latin typeface="Segoe"/>
                  <a:ea typeface="+mn-ea"/>
                  <a:cs typeface="+mn-cs"/>
                </a:rPr>
                <a:t>Text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232323"/>
                </a:solidFill>
                <a:effectLst/>
                <a:uLnTx/>
                <a:uFillTx/>
                <a:latin typeface="Segoe"/>
                <a:ea typeface="+mn-ea"/>
                <a:cs typeface="+mn-cs"/>
              </a:endParaRPr>
            </a:p>
          </p:txBody>
        </p:sp>
        <p:sp>
          <p:nvSpPr>
            <p:cNvPr id="80" name="DownArrow">
              <a:extLst>
                <a:ext uri="{FF2B5EF4-FFF2-40B4-BE49-F238E27FC236}">
                  <a16:creationId xmlns:a16="http://schemas.microsoft.com/office/drawing/2014/main" id="{2F670D4B-9F86-4115-AF35-8B3090AAB237}"/>
                </a:ext>
              </a:extLst>
            </p:cNvPr>
            <p:cNvSpPr/>
            <p:nvPr/>
          </p:nvSpPr>
          <p:spPr bwMode="auto">
            <a:xfrm rot="5400000">
              <a:off x="1810275" y="3844761"/>
              <a:ext cx="60862" cy="76200"/>
            </a:xfrm>
            <a:custGeom>
              <a:avLst/>
              <a:gdLst>
                <a:gd name="connsiteX0" fmla="*/ 0 w 88508"/>
                <a:gd name="connsiteY0" fmla="*/ 0 h 100794"/>
                <a:gd name="connsiteX1" fmla="*/ 44254 w 88508"/>
                <a:gd name="connsiteY1" fmla="*/ 0 h 100794"/>
                <a:gd name="connsiteX2" fmla="*/ 88508 w 88508"/>
                <a:gd name="connsiteY2" fmla="*/ 50397 h 100794"/>
                <a:gd name="connsiteX3" fmla="*/ 44254 w 88508"/>
                <a:gd name="connsiteY3" fmla="*/ 100794 h 100794"/>
                <a:gd name="connsiteX4" fmla="*/ 0 w 88508"/>
                <a:gd name="connsiteY4" fmla="*/ 100794 h 100794"/>
                <a:gd name="connsiteX5" fmla="*/ 44254 w 88508"/>
                <a:gd name="connsiteY5" fmla="*/ 50397 h 100794"/>
                <a:gd name="connsiteX6" fmla="*/ 0 w 88508"/>
                <a:gd name="connsiteY6" fmla="*/ 0 h 100794"/>
                <a:gd name="connsiteX0" fmla="*/ 14630 w 88508"/>
                <a:gd name="connsiteY0" fmla="*/ 0 h 100794"/>
                <a:gd name="connsiteX1" fmla="*/ 44254 w 88508"/>
                <a:gd name="connsiteY1" fmla="*/ 0 h 100794"/>
                <a:gd name="connsiteX2" fmla="*/ 88508 w 88508"/>
                <a:gd name="connsiteY2" fmla="*/ 50397 h 100794"/>
                <a:gd name="connsiteX3" fmla="*/ 44254 w 88508"/>
                <a:gd name="connsiteY3" fmla="*/ 100794 h 100794"/>
                <a:gd name="connsiteX4" fmla="*/ 0 w 88508"/>
                <a:gd name="connsiteY4" fmla="*/ 100794 h 100794"/>
                <a:gd name="connsiteX5" fmla="*/ 44254 w 88508"/>
                <a:gd name="connsiteY5" fmla="*/ 50397 h 100794"/>
                <a:gd name="connsiteX6" fmla="*/ 14630 w 88508"/>
                <a:gd name="connsiteY6" fmla="*/ 0 h 100794"/>
                <a:gd name="connsiteX0" fmla="*/ 14630 w 88508"/>
                <a:gd name="connsiteY0" fmla="*/ 0 h 100794"/>
                <a:gd name="connsiteX1" fmla="*/ 44254 w 88508"/>
                <a:gd name="connsiteY1" fmla="*/ 0 h 100794"/>
                <a:gd name="connsiteX2" fmla="*/ 88508 w 88508"/>
                <a:gd name="connsiteY2" fmla="*/ 50397 h 100794"/>
                <a:gd name="connsiteX3" fmla="*/ 44254 w 88508"/>
                <a:gd name="connsiteY3" fmla="*/ 100794 h 100794"/>
                <a:gd name="connsiteX4" fmla="*/ 0 w 88508"/>
                <a:gd name="connsiteY4" fmla="*/ 100794 h 100794"/>
                <a:gd name="connsiteX5" fmla="*/ 66200 w 88508"/>
                <a:gd name="connsiteY5" fmla="*/ 57712 h 100794"/>
                <a:gd name="connsiteX6" fmla="*/ 14630 w 88508"/>
                <a:gd name="connsiteY6" fmla="*/ 0 h 100794"/>
                <a:gd name="connsiteX0" fmla="*/ 0 w 73878"/>
                <a:gd name="connsiteY0" fmla="*/ 0 h 108109"/>
                <a:gd name="connsiteX1" fmla="*/ 29624 w 73878"/>
                <a:gd name="connsiteY1" fmla="*/ 0 h 108109"/>
                <a:gd name="connsiteX2" fmla="*/ 73878 w 73878"/>
                <a:gd name="connsiteY2" fmla="*/ 50397 h 108109"/>
                <a:gd name="connsiteX3" fmla="*/ 29624 w 73878"/>
                <a:gd name="connsiteY3" fmla="*/ 100794 h 108109"/>
                <a:gd name="connsiteX4" fmla="*/ 7315 w 73878"/>
                <a:gd name="connsiteY4" fmla="*/ 108109 h 108109"/>
                <a:gd name="connsiteX5" fmla="*/ 51570 w 73878"/>
                <a:gd name="connsiteY5" fmla="*/ 57712 h 108109"/>
                <a:gd name="connsiteX6" fmla="*/ 0 w 73878"/>
                <a:gd name="connsiteY6" fmla="*/ 0 h 108109"/>
                <a:gd name="connsiteX0" fmla="*/ 3655 w 77533"/>
                <a:gd name="connsiteY0" fmla="*/ 0 h 100794"/>
                <a:gd name="connsiteX1" fmla="*/ 33279 w 77533"/>
                <a:gd name="connsiteY1" fmla="*/ 0 h 100794"/>
                <a:gd name="connsiteX2" fmla="*/ 77533 w 77533"/>
                <a:gd name="connsiteY2" fmla="*/ 50397 h 100794"/>
                <a:gd name="connsiteX3" fmla="*/ 33279 w 77533"/>
                <a:gd name="connsiteY3" fmla="*/ 100794 h 100794"/>
                <a:gd name="connsiteX4" fmla="*/ 0 w 77533"/>
                <a:gd name="connsiteY4" fmla="*/ 97136 h 100794"/>
                <a:gd name="connsiteX5" fmla="*/ 55225 w 77533"/>
                <a:gd name="connsiteY5" fmla="*/ 57712 h 100794"/>
                <a:gd name="connsiteX6" fmla="*/ 3655 w 77533"/>
                <a:gd name="connsiteY6" fmla="*/ 0 h 100794"/>
                <a:gd name="connsiteX0" fmla="*/ 3655 w 77533"/>
                <a:gd name="connsiteY0" fmla="*/ 0 h 100794"/>
                <a:gd name="connsiteX1" fmla="*/ 33279 w 77533"/>
                <a:gd name="connsiteY1" fmla="*/ 0 h 100794"/>
                <a:gd name="connsiteX2" fmla="*/ 77533 w 77533"/>
                <a:gd name="connsiteY2" fmla="*/ 50397 h 100794"/>
                <a:gd name="connsiteX3" fmla="*/ 33279 w 77533"/>
                <a:gd name="connsiteY3" fmla="*/ 100794 h 100794"/>
                <a:gd name="connsiteX4" fmla="*/ 0 w 77533"/>
                <a:gd name="connsiteY4" fmla="*/ 97136 h 100794"/>
                <a:gd name="connsiteX5" fmla="*/ 51570 w 77533"/>
                <a:gd name="connsiteY5" fmla="*/ 46739 h 100794"/>
                <a:gd name="connsiteX6" fmla="*/ 3655 w 77533"/>
                <a:gd name="connsiteY6" fmla="*/ 0 h 100794"/>
                <a:gd name="connsiteX0" fmla="*/ 3655 w 77533"/>
                <a:gd name="connsiteY0" fmla="*/ 0 h 100794"/>
                <a:gd name="connsiteX1" fmla="*/ 33279 w 77533"/>
                <a:gd name="connsiteY1" fmla="*/ 0 h 100794"/>
                <a:gd name="connsiteX2" fmla="*/ 77533 w 77533"/>
                <a:gd name="connsiteY2" fmla="*/ 50397 h 100794"/>
                <a:gd name="connsiteX3" fmla="*/ 33279 w 77533"/>
                <a:gd name="connsiteY3" fmla="*/ 100794 h 100794"/>
                <a:gd name="connsiteX4" fmla="*/ 0 w 77533"/>
                <a:gd name="connsiteY4" fmla="*/ 97136 h 100794"/>
                <a:gd name="connsiteX5" fmla="*/ 58716 w 77533"/>
                <a:gd name="connsiteY5" fmla="*/ 49120 h 100794"/>
                <a:gd name="connsiteX6" fmla="*/ 3655 w 77533"/>
                <a:gd name="connsiteY6" fmla="*/ 0 h 100794"/>
                <a:gd name="connsiteX0" fmla="*/ 0 w 73878"/>
                <a:gd name="connsiteY0" fmla="*/ 0 h 104280"/>
                <a:gd name="connsiteX1" fmla="*/ 29624 w 73878"/>
                <a:gd name="connsiteY1" fmla="*/ 0 h 104280"/>
                <a:gd name="connsiteX2" fmla="*/ 73878 w 73878"/>
                <a:gd name="connsiteY2" fmla="*/ 50397 h 104280"/>
                <a:gd name="connsiteX3" fmla="*/ 29624 w 73878"/>
                <a:gd name="connsiteY3" fmla="*/ 100794 h 104280"/>
                <a:gd name="connsiteX4" fmla="*/ 13016 w 73878"/>
                <a:gd name="connsiteY4" fmla="*/ 104280 h 104280"/>
                <a:gd name="connsiteX5" fmla="*/ 55061 w 73878"/>
                <a:gd name="connsiteY5" fmla="*/ 49120 h 104280"/>
                <a:gd name="connsiteX6" fmla="*/ 0 w 73878"/>
                <a:gd name="connsiteY6" fmla="*/ 0 h 104280"/>
                <a:gd name="connsiteX0" fmla="*/ 1272 w 60862"/>
                <a:gd name="connsiteY0" fmla="*/ 2381 h 104280"/>
                <a:gd name="connsiteX1" fmla="*/ 16608 w 60862"/>
                <a:gd name="connsiteY1" fmla="*/ 0 h 104280"/>
                <a:gd name="connsiteX2" fmla="*/ 60862 w 60862"/>
                <a:gd name="connsiteY2" fmla="*/ 50397 h 104280"/>
                <a:gd name="connsiteX3" fmla="*/ 16608 w 60862"/>
                <a:gd name="connsiteY3" fmla="*/ 100794 h 104280"/>
                <a:gd name="connsiteX4" fmla="*/ 0 w 60862"/>
                <a:gd name="connsiteY4" fmla="*/ 104280 h 104280"/>
                <a:gd name="connsiteX5" fmla="*/ 42045 w 60862"/>
                <a:gd name="connsiteY5" fmla="*/ 49120 h 104280"/>
                <a:gd name="connsiteX6" fmla="*/ 1272 w 60862"/>
                <a:gd name="connsiteY6" fmla="*/ 2381 h 104280"/>
                <a:gd name="connsiteX0" fmla="*/ 1272 w 60862"/>
                <a:gd name="connsiteY0" fmla="*/ 2381 h 100794"/>
                <a:gd name="connsiteX1" fmla="*/ 16608 w 60862"/>
                <a:gd name="connsiteY1" fmla="*/ 0 h 100794"/>
                <a:gd name="connsiteX2" fmla="*/ 60862 w 60862"/>
                <a:gd name="connsiteY2" fmla="*/ 50397 h 100794"/>
                <a:gd name="connsiteX3" fmla="*/ 16608 w 60862"/>
                <a:gd name="connsiteY3" fmla="*/ 100794 h 100794"/>
                <a:gd name="connsiteX4" fmla="*/ 0 w 60862"/>
                <a:gd name="connsiteY4" fmla="*/ 94755 h 100794"/>
                <a:gd name="connsiteX5" fmla="*/ 42045 w 60862"/>
                <a:gd name="connsiteY5" fmla="*/ 49120 h 100794"/>
                <a:gd name="connsiteX6" fmla="*/ 1272 w 60862"/>
                <a:gd name="connsiteY6" fmla="*/ 2381 h 100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862" h="100794">
                  <a:moveTo>
                    <a:pt x="1272" y="2381"/>
                  </a:moveTo>
                  <a:lnTo>
                    <a:pt x="16608" y="0"/>
                  </a:lnTo>
                  <a:lnTo>
                    <a:pt x="60862" y="50397"/>
                  </a:lnTo>
                  <a:lnTo>
                    <a:pt x="16608" y="100794"/>
                  </a:lnTo>
                  <a:lnTo>
                    <a:pt x="0" y="94755"/>
                  </a:lnTo>
                  <a:lnTo>
                    <a:pt x="42045" y="49120"/>
                  </a:lnTo>
                  <a:lnTo>
                    <a:pt x="1272" y="2381"/>
                  </a:lnTo>
                  <a:close/>
                </a:path>
              </a:pathLst>
            </a:custGeom>
            <a:solidFill>
              <a:srgbClr val="585858">
                <a:lumMod val="50000"/>
              </a:srgbClr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099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Segoe"/>
                <a:ea typeface="+mn-ea"/>
                <a:cs typeface="+mn-cs"/>
              </a:endParaRPr>
            </a:p>
          </p:txBody>
        </p:sp>
      </p:grpSp>
      <p:sp>
        <p:nvSpPr>
          <p:cNvPr id="81" name="Content">
            <a:extLst>
              <a:ext uri="{FF2B5EF4-FFF2-40B4-BE49-F238E27FC236}">
                <a16:creationId xmlns:a16="http://schemas.microsoft.com/office/drawing/2014/main" id="{9B3006DA-4C82-4412-A627-E062ABFCAEA2}"/>
              </a:ext>
            </a:extLst>
          </p:cNvPr>
          <p:cNvSpPr/>
          <p:nvPr>
            <p:custDataLst>
              <p:custData r:id="rId10"/>
            </p:custDataLst>
          </p:nvPr>
        </p:nvSpPr>
        <p:spPr>
          <a:xfrm>
            <a:off x="7739900" y="3309131"/>
            <a:ext cx="346705" cy="307773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>
                <a:lumMod val="95000"/>
                <a:lumOff val="5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000000"/>
                </a:solidFill>
                <a:latin typeface="Segoe UI Semibold" pitchFamily="34" charset="0"/>
                <a:ea typeface="Segoe UI Semibold" pitchFamily="34" charset="0"/>
                <a:cs typeface="Segoe UI Semibold" pitchFamily="34" charset="0"/>
              </a:rPr>
              <a:t>+</a:t>
            </a:r>
          </a:p>
        </p:txBody>
      </p:sp>
      <p:sp>
        <p:nvSpPr>
          <p:cNvPr id="82" name="Content">
            <a:extLst>
              <a:ext uri="{FF2B5EF4-FFF2-40B4-BE49-F238E27FC236}">
                <a16:creationId xmlns:a16="http://schemas.microsoft.com/office/drawing/2014/main" id="{5E0BB778-7B38-4DA1-ABB5-3168C1BE7236}"/>
              </a:ext>
            </a:extLst>
          </p:cNvPr>
          <p:cNvSpPr/>
          <p:nvPr>
            <p:custDataLst>
              <p:custData r:id="rId11"/>
            </p:custDataLst>
          </p:nvPr>
        </p:nvSpPr>
        <p:spPr>
          <a:xfrm>
            <a:off x="6232170" y="3863189"/>
            <a:ext cx="869377" cy="307773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 Semibold" pitchFamily="34" charset="0"/>
                <a:ea typeface="Segoe UI Semibold" pitchFamily="34" charset="0"/>
                <a:cs typeface="Segoe UI Semibold" pitchFamily="34" charset="0"/>
              </a:rPr>
              <a:t>OK</a:t>
            </a:r>
            <a:endParaRPr lang="en-US" sz="1100" dirty="0">
              <a:solidFill>
                <a:srgbClr val="000000"/>
              </a:solidFill>
              <a:latin typeface="Segoe UI Semibold" pitchFamily="34" charset="0"/>
              <a:ea typeface="Segoe UI Semibold" pitchFamily="34" charset="0"/>
              <a:cs typeface="Segoe UI Semibold" pitchFamily="34" charset="0"/>
            </a:endParaRPr>
          </a:p>
        </p:txBody>
      </p:sp>
      <p:sp>
        <p:nvSpPr>
          <p:cNvPr id="83" name="Content">
            <a:extLst>
              <a:ext uri="{FF2B5EF4-FFF2-40B4-BE49-F238E27FC236}">
                <a16:creationId xmlns:a16="http://schemas.microsoft.com/office/drawing/2014/main" id="{7582546B-0149-4E87-918A-6570CE1FBD2D}"/>
              </a:ext>
            </a:extLst>
          </p:cNvPr>
          <p:cNvSpPr/>
          <p:nvPr>
            <p:custDataLst>
              <p:custData r:id="rId12"/>
            </p:custDataLst>
          </p:nvPr>
        </p:nvSpPr>
        <p:spPr>
          <a:xfrm>
            <a:off x="7215175" y="3863189"/>
            <a:ext cx="869377" cy="307773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 Semibold" pitchFamily="34" charset="0"/>
                <a:ea typeface="Segoe UI Semibold" pitchFamily="34" charset="0"/>
                <a:cs typeface="Segoe UI Semibold" pitchFamily="34" charset="0"/>
              </a:rPr>
              <a:t>Cancel</a:t>
            </a:r>
            <a:endParaRPr lang="en-US" sz="1100" dirty="0">
              <a:solidFill>
                <a:srgbClr val="000000"/>
              </a:solidFill>
              <a:latin typeface="Segoe UI Semibold" pitchFamily="34" charset="0"/>
              <a:ea typeface="Segoe UI Semibold" pitchFamily="34" charset="0"/>
              <a:cs typeface="Segoe UI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2" name="Tile">
            <a:extLst>
              <a:ext uri="{FF2B5EF4-FFF2-40B4-BE49-F238E27FC236}">
                <a16:creationId xmlns:a16="http://schemas.microsoft.com/office/drawing/2014/main" id="{5A1DDB49-F1CD-4057-9C02-B2F54361AE22}"/>
              </a:ext>
            </a:extLst>
          </p:cNvPr>
          <p:cNvSpPr/>
          <p:nvPr>
            <p:custDataLst>
              <p:custData r:id="rId4"/>
            </p:custDataLst>
          </p:nvPr>
        </p:nvSpPr>
        <p:spPr>
          <a:xfrm>
            <a:off x="9260362" y="777417"/>
            <a:ext cx="2834640" cy="597631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grpSp>
        <p:nvGrpSpPr>
          <p:cNvPr id="33" name="TreeList">
            <a:extLst>
              <a:ext uri="{FF2B5EF4-FFF2-40B4-BE49-F238E27FC236}">
                <a16:creationId xmlns:a16="http://schemas.microsoft.com/office/drawing/2014/main" id="{5DCD20B7-5D62-4ABF-9C43-7144B4D20A24}"/>
              </a:ext>
            </a:extLst>
          </p:cNvPr>
          <p:cNvGrpSpPr/>
          <p:nvPr>
            <p:custDataLst>
              <p:custData r:id="rId5"/>
            </p:custDataLst>
          </p:nvPr>
        </p:nvGrpSpPr>
        <p:grpSpPr>
          <a:xfrm>
            <a:off x="9361918" y="866311"/>
            <a:ext cx="2639609" cy="2918290"/>
            <a:chOff x="3880709" y="2449673"/>
            <a:chExt cx="2639609" cy="2918290"/>
          </a:xfrm>
        </p:grpSpPr>
        <p:sp>
          <p:nvSpPr>
            <p:cNvPr id="34" name="Container">
              <a:extLst>
                <a:ext uri="{FF2B5EF4-FFF2-40B4-BE49-F238E27FC236}">
                  <a16:creationId xmlns:a16="http://schemas.microsoft.com/office/drawing/2014/main" id="{ABE2DFF3-D85A-4DD8-9965-49F671CCEDB6}"/>
                </a:ext>
              </a:extLst>
            </p:cNvPr>
            <p:cNvSpPr/>
            <p:nvPr/>
          </p:nvSpPr>
          <p:spPr>
            <a:xfrm>
              <a:off x="3880709" y="2449673"/>
              <a:ext cx="2639609" cy="291829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DDD71A19-C661-4BBE-99B7-8477C0C7C5F9}"/>
                </a:ext>
              </a:extLst>
            </p:cNvPr>
            <p:cNvGrpSpPr/>
            <p:nvPr/>
          </p:nvGrpSpPr>
          <p:grpSpPr>
            <a:xfrm>
              <a:off x="3970939" y="2537232"/>
              <a:ext cx="652888" cy="187693"/>
              <a:chOff x="1931570" y="4380241"/>
              <a:chExt cx="652888" cy="187693"/>
            </a:xfrm>
          </p:grpSpPr>
          <p:sp>
            <p:nvSpPr>
              <p:cNvPr id="54" name="Text1">
                <a:extLst>
                  <a:ext uri="{FF2B5EF4-FFF2-40B4-BE49-F238E27FC236}">
                    <a16:creationId xmlns:a16="http://schemas.microsoft.com/office/drawing/2014/main" id="{EEE1F12A-84B3-4A60-ACE3-B702A0751DC8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458139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55" name="Icon1">
                <a:extLst>
                  <a:ext uri="{FF2B5EF4-FFF2-40B4-BE49-F238E27FC236}">
                    <a16:creationId xmlns:a16="http://schemas.microsoft.com/office/drawing/2014/main" id="{AFC65111-0180-4D5E-B1A0-F8A8B48ABC3B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BDCC2271-A5D2-4C24-A531-17843645EF94}"/>
                </a:ext>
              </a:extLst>
            </p:cNvPr>
            <p:cNvGrpSpPr/>
            <p:nvPr/>
          </p:nvGrpSpPr>
          <p:grpSpPr>
            <a:xfrm>
              <a:off x="4158632" y="2778432"/>
              <a:ext cx="908855" cy="187693"/>
              <a:chOff x="1931570" y="4380241"/>
              <a:chExt cx="908855" cy="187693"/>
            </a:xfrm>
          </p:grpSpPr>
          <p:sp>
            <p:nvSpPr>
              <p:cNvPr id="52" name="Text2">
                <a:extLst>
                  <a:ext uri="{FF2B5EF4-FFF2-40B4-BE49-F238E27FC236}">
                    <a16:creationId xmlns:a16="http://schemas.microsoft.com/office/drawing/2014/main" id="{5FEA9449-1EDC-466A-BEC1-FE99FFE62DB0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714106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DTI.db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53" name="Icon2">
                <a:extLst>
                  <a:ext uri="{FF2B5EF4-FFF2-40B4-BE49-F238E27FC236}">
                    <a16:creationId xmlns:a16="http://schemas.microsoft.com/office/drawing/2014/main" id="{6789124F-785B-4ED9-BBC9-DB725542B32B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2FBB829-93C6-453D-BCC6-D5FDA493BF2B}"/>
                </a:ext>
              </a:extLst>
            </p:cNvPr>
            <p:cNvGrpSpPr/>
            <p:nvPr/>
          </p:nvGrpSpPr>
          <p:grpSpPr>
            <a:xfrm>
              <a:off x="3970939" y="3019632"/>
              <a:ext cx="739450" cy="187693"/>
              <a:chOff x="1931570" y="3636681"/>
              <a:chExt cx="739450" cy="187693"/>
            </a:xfrm>
          </p:grpSpPr>
          <p:sp>
            <p:nvSpPr>
              <p:cNvPr id="44" name="Text6">
                <a:extLst>
                  <a:ext uri="{FF2B5EF4-FFF2-40B4-BE49-F238E27FC236}">
                    <a16:creationId xmlns:a16="http://schemas.microsoft.com/office/drawing/2014/main" id="{58BF3301-D1B7-496A-A922-1234A60D7C2E}"/>
                  </a:ext>
                </a:extLst>
              </p:cNvPr>
              <p:cNvSpPr txBox="1"/>
              <p:nvPr/>
            </p:nvSpPr>
            <p:spPr>
              <a:xfrm>
                <a:off x="2126319" y="3639652"/>
                <a:ext cx="544701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png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45" name="Icon6">
                <a:extLst>
                  <a:ext uri="{FF2B5EF4-FFF2-40B4-BE49-F238E27FC236}">
                    <a16:creationId xmlns:a16="http://schemas.microsoft.com/office/drawing/2014/main" id="{82E8C5D6-2E4C-4C19-92A9-C0BA393AF6A3}"/>
                  </a:ext>
                </a:extLst>
              </p:cNvPr>
              <p:cNvSpPr/>
              <p:nvPr/>
            </p:nvSpPr>
            <p:spPr>
              <a:xfrm>
                <a:off x="1931570" y="363668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57423307-8BDD-4E41-9434-5212EF2203BD}"/>
                </a:ext>
              </a:extLst>
            </p:cNvPr>
            <p:cNvGrpSpPr/>
            <p:nvPr/>
          </p:nvGrpSpPr>
          <p:grpSpPr>
            <a:xfrm>
              <a:off x="3970939" y="3513782"/>
              <a:ext cx="701683" cy="187693"/>
              <a:chOff x="1931570" y="3884641"/>
              <a:chExt cx="701683" cy="187693"/>
            </a:xfrm>
          </p:grpSpPr>
          <p:sp>
            <p:nvSpPr>
              <p:cNvPr id="42" name="Text7">
                <a:extLst>
                  <a:ext uri="{FF2B5EF4-FFF2-40B4-BE49-F238E27FC236}">
                    <a16:creationId xmlns:a16="http://schemas.microsoft.com/office/drawing/2014/main" id="{066B65FD-7EAA-420C-9538-E686B01F1E2A}"/>
                  </a:ext>
                </a:extLst>
              </p:cNvPr>
              <p:cNvSpPr txBox="1"/>
              <p:nvPr/>
            </p:nvSpPr>
            <p:spPr>
              <a:xfrm>
                <a:off x="2126319" y="3887612"/>
                <a:ext cx="506934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svg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43" name="Icon7">
                <a:extLst>
                  <a:ext uri="{FF2B5EF4-FFF2-40B4-BE49-F238E27FC236}">
                    <a16:creationId xmlns:a16="http://schemas.microsoft.com/office/drawing/2014/main" id="{F8310860-561F-44FD-8993-CBA623F87207}"/>
                  </a:ext>
                </a:extLst>
              </p:cNvPr>
              <p:cNvSpPr/>
              <p:nvPr/>
            </p:nvSpPr>
            <p:spPr>
              <a:xfrm>
                <a:off x="1931570" y="38846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56" name="Container">
            <a:extLst>
              <a:ext uri="{FF2B5EF4-FFF2-40B4-BE49-F238E27FC236}">
                <a16:creationId xmlns:a16="http://schemas.microsoft.com/office/drawing/2014/main" id="{99D59AB7-B67E-4171-A885-FED61B691FAE}"/>
              </a:ext>
            </a:extLst>
          </p:cNvPr>
          <p:cNvSpPr/>
          <p:nvPr/>
        </p:nvSpPr>
        <p:spPr>
          <a:xfrm>
            <a:off x="9361918" y="3863189"/>
            <a:ext cx="2639609" cy="2833324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57" name="Table">
            <a:extLst>
              <a:ext uri="{FF2B5EF4-FFF2-40B4-BE49-F238E27FC236}">
                <a16:creationId xmlns:a16="http://schemas.microsoft.com/office/drawing/2014/main" id="{F942DE62-1F03-421B-9CE6-B7B6CC78CAFF}"/>
              </a:ext>
            </a:extLst>
          </p:cNvPr>
          <p:cNvGraphicFramePr>
            <a:graphicFrameLocks noGrp="1"/>
          </p:cNvGraphicFramePr>
          <p:nvPr>
            <p:custDataLst>
              <p:custData r:id="rId6"/>
            </p:custDataLst>
            <p:extLst>
              <p:ext uri="{D42A27DB-BD31-4B8C-83A1-F6EECF244321}">
                <p14:modId xmlns:p14="http://schemas.microsoft.com/office/powerpoint/2010/main" val="1271507557"/>
              </p:ext>
            </p:extLst>
          </p:nvPr>
        </p:nvGraphicFramePr>
        <p:xfrm>
          <a:off x="9361918" y="3876419"/>
          <a:ext cx="2639609" cy="28200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2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속성명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ID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201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NAME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INSTRUMENTATION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CLASS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SYSTEM FUNC…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TYPE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D C S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ITEM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DCS FUNC ACC…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PATH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res/Symbols/…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임계값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0.65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최소 특징점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소스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원본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시 회전수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OCR 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옵션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INSTRUMENTATION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  <p:sp>
        <p:nvSpPr>
          <p:cNvPr id="72" name="Text2">
            <a:extLst>
              <a:ext uri="{FF2B5EF4-FFF2-40B4-BE49-F238E27FC236}">
                <a16:creationId xmlns:a16="http://schemas.microsoft.com/office/drawing/2014/main" id="{7A0533A4-2A73-4E24-ABCF-923A1B42DDFE}"/>
              </a:ext>
            </a:extLst>
          </p:cNvPr>
          <p:cNvSpPr txBox="1"/>
          <p:nvPr/>
        </p:nvSpPr>
        <p:spPr>
          <a:xfrm>
            <a:off x="9834590" y="1683952"/>
            <a:ext cx="83324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B01.png</a:t>
            </a:r>
          </a:p>
        </p:txBody>
      </p:sp>
      <p:sp>
        <p:nvSpPr>
          <p:cNvPr id="73" name="Icon2">
            <a:extLst>
              <a:ext uri="{FF2B5EF4-FFF2-40B4-BE49-F238E27FC236}">
                <a16:creationId xmlns:a16="http://schemas.microsoft.com/office/drawing/2014/main" id="{5B92FE6C-D2D5-4299-B511-AC4F91956A76}"/>
              </a:ext>
            </a:extLst>
          </p:cNvPr>
          <p:cNvSpPr/>
          <p:nvPr/>
        </p:nvSpPr>
        <p:spPr>
          <a:xfrm>
            <a:off x="9639841" y="1680981"/>
            <a:ext cx="187693" cy="187693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08B4CA-AF21-4B19-8637-EF9A3555E696}"/>
              </a:ext>
            </a:extLst>
          </p:cNvPr>
          <p:cNvSpPr/>
          <p:nvPr/>
        </p:nvSpPr>
        <p:spPr>
          <a:xfrm>
            <a:off x="9587303" y="1638792"/>
            <a:ext cx="1133056" cy="279714"/>
          </a:xfrm>
          <a:prstGeom prst="rect">
            <a:avLst/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340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FileMenu">
            <a:extLst>
              <a:ext uri="{FF2B5EF4-FFF2-40B4-BE49-F238E27FC236}">
                <a16:creationId xmlns:a16="http://schemas.microsoft.com/office/drawing/2014/main" id="{D05BF048-6805-49AA-B9B9-3EB6A3CF0430}"/>
              </a:ext>
            </a:extLst>
          </p:cNvPr>
          <p:cNvGrpSpPr/>
          <p:nvPr>
            <p:custDataLst>
              <p:custData r:id="rId4"/>
            </p:custDataLst>
          </p:nvPr>
        </p:nvGrpSpPr>
        <p:grpSpPr>
          <a:xfrm>
            <a:off x="101600" y="309483"/>
            <a:ext cx="1388835" cy="1170974"/>
            <a:chOff x="3951265" y="2460940"/>
            <a:chExt cx="1388835" cy="1582540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CE87AF2-B4B8-4B6F-B1A5-202017E6819F}"/>
                </a:ext>
              </a:extLst>
            </p:cNvPr>
            <p:cNvGrpSpPr/>
            <p:nvPr/>
          </p:nvGrpSpPr>
          <p:grpSpPr>
            <a:xfrm>
              <a:off x="3951265" y="2689012"/>
              <a:ext cx="1388835" cy="1354468"/>
              <a:chOff x="144465" y="3547390"/>
              <a:chExt cx="1388835" cy="1665960"/>
            </a:xfrm>
          </p:grpSpPr>
          <p:sp>
            <p:nvSpPr>
              <p:cNvPr id="34" name="Background">
                <a:extLst>
                  <a:ext uri="{FF2B5EF4-FFF2-40B4-BE49-F238E27FC236}">
                    <a16:creationId xmlns:a16="http://schemas.microsoft.com/office/drawing/2014/main" id="{A595260F-8286-47AE-8346-C09F242B1989}"/>
                  </a:ext>
                </a:extLst>
              </p:cNvPr>
              <p:cNvSpPr/>
              <p:nvPr/>
            </p:nvSpPr>
            <p:spPr>
              <a:xfrm>
                <a:off x="144465" y="3547930"/>
                <a:ext cx="1388835" cy="1665420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3175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cxnSp>
            <p:nvCxnSpPr>
              <p:cNvPr id="35" name="MenuLine">
                <a:extLst>
                  <a:ext uri="{FF2B5EF4-FFF2-40B4-BE49-F238E27FC236}">
                    <a16:creationId xmlns:a16="http://schemas.microsoft.com/office/drawing/2014/main" id="{EE9F517B-2E2C-4D9E-A79F-431787F81383}"/>
                  </a:ext>
                </a:extLst>
              </p:cNvPr>
              <p:cNvCxnSpPr/>
              <p:nvPr/>
            </p:nvCxnSpPr>
            <p:spPr>
              <a:xfrm>
                <a:off x="423865" y="3547390"/>
                <a:ext cx="0" cy="1665960"/>
              </a:xfrm>
              <a:prstGeom prst="line">
                <a:avLst/>
              </a:prstGeom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1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>
                <a:srgbClr val="000000"/>
              </a:fontRef>
            </p:style>
          </p:cxnSp>
        </p:grpSp>
        <p:sp>
          <p:nvSpPr>
            <p:cNvPr id="32" name="MenuText">
              <a:extLst>
                <a:ext uri="{FF2B5EF4-FFF2-40B4-BE49-F238E27FC236}">
                  <a16:creationId xmlns:a16="http://schemas.microsoft.com/office/drawing/2014/main" id="{BE3DC2FC-8CBE-473F-8DF1-001A2174AA4C}"/>
                </a:ext>
              </a:extLst>
            </p:cNvPr>
            <p:cNvSpPr txBox="1"/>
            <p:nvPr/>
          </p:nvSpPr>
          <p:spPr>
            <a:xfrm>
              <a:off x="4230347" y="2689011"/>
              <a:ext cx="1109753" cy="10994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54864" rIns="45720" bIns="27432" rtlCol="0">
              <a:noAutofit/>
            </a:bodyPr>
            <a:lstStyle/>
            <a:p>
              <a:r>
                <a:rPr lang="en-US" sz="1200" dirty="0">
                  <a:latin typeface="+mn-ea"/>
                  <a:cs typeface="Segoe UI" pitchFamily="34" charset="0"/>
                </a:rPr>
                <a:t>Open</a:t>
              </a:r>
            </a:p>
            <a:p>
              <a:r>
                <a:rPr lang="en-US" sz="1200" dirty="0">
                  <a:latin typeface="+mn-ea"/>
                  <a:cs typeface="Segoe UI" pitchFamily="34" charset="0"/>
                </a:rPr>
                <a:t>Save</a:t>
              </a:r>
            </a:p>
            <a:p>
              <a:r>
                <a:rPr lang="en-US" sz="1200" dirty="0">
                  <a:latin typeface="+mn-ea"/>
                  <a:cs typeface="Segoe UI" pitchFamily="34" charset="0"/>
                </a:rPr>
                <a:t>Save as</a:t>
              </a:r>
            </a:p>
            <a:p>
              <a:r>
                <a:rPr lang="en-US" sz="1200" dirty="0">
                  <a:latin typeface="+mn-ea"/>
                  <a:cs typeface="Segoe UI" pitchFamily="34" charset="0"/>
                </a:rPr>
                <a:t>Exit</a:t>
              </a:r>
            </a:p>
          </p:txBody>
        </p:sp>
        <p:sp>
          <p:nvSpPr>
            <p:cNvPr id="33" name="FileText">
              <a:extLst>
                <a:ext uri="{FF2B5EF4-FFF2-40B4-BE49-F238E27FC236}">
                  <a16:creationId xmlns:a16="http://schemas.microsoft.com/office/drawing/2014/main" id="{D9FCB901-6233-43E7-A4F0-290B239D2C71}"/>
                </a:ext>
              </a:extLst>
            </p:cNvPr>
            <p:cNvSpPr/>
            <p:nvPr/>
          </p:nvSpPr>
          <p:spPr>
            <a:xfrm>
              <a:off x="3951265" y="2460940"/>
              <a:ext cx="694417" cy="228600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3175" cap="flat" cmpd="sng" algn="ctr">
              <a:solidFill>
                <a:srgbClr val="000000">
                  <a:lumMod val="50000"/>
                  <a:lumOff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rPr>
                <a:t>File</a:t>
              </a:r>
            </a:p>
          </p:txBody>
        </p: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7F9A95C6-7416-4241-8C6F-DBF2F10874D9}"/>
              </a:ext>
            </a:extLst>
          </p:cNvPr>
          <p:cNvSpPr/>
          <p:nvPr>
            <p:custDataLst>
              <p:custData r:id="rId5"/>
            </p:custDataLst>
          </p:nvPr>
        </p:nvSpPr>
        <p:spPr>
          <a:xfrm>
            <a:off x="9260362" y="777417"/>
            <a:ext cx="2834640" cy="597631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73" name="Container">
            <a:extLst>
              <a:ext uri="{FF2B5EF4-FFF2-40B4-BE49-F238E27FC236}">
                <a16:creationId xmlns:a16="http://schemas.microsoft.com/office/drawing/2014/main" id="{CE4A2A6F-9C15-470D-B83A-7A6F533D1089}"/>
              </a:ext>
            </a:extLst>
          </p:cNvPr>
          <p:cNvSpPr/>
          <p:nvPr/>
        </p:nvSpPr>
        <p:spPr>
          <a:xfrm>
            <a:off x="9361918" y="3863189"/>
            <a:ext cx="2639609" cy="2833324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74" name="Table">
            <a:extLst>
              <a:ext uri="{FF2B5EF4-FFF2-40B4-BE49-F238E27FC236}">
                <a16:creationId xmlns:a16="http://schemas.microsoft.com/office/drawing/2014/main" id="{8D766C1B-92EB-434C-AA62-04239647C172}"/>
              </a:ext>
            </a:extLst>
          </p:cNvPr>
          <p:cNvGraphicFramePr>
            <a:graphicFrameLocks noGrp="1"/>
          </p:cNvGraphicFramePr>
          <p:nvPr>
            <p:custDataLst>
              <p:custData r:id="rId6"/>
            </p:custDataLst>
            <p:extLst>
              <p:ext uri="{D42A27DB-BD31-4B8C-83A1-F6EECF244321}">
                <p14:modId xmlns:p14="http://schemas.microsoft.com/office/powerpoint/2010/main" val="2870812272"/>
              </p:ext>
            </p:extLst>
          </p:nvPr>
        </p:nvGraphicFramePr>
        <p:xfrm>
          <a:off x="9361918" y="3876419"/>
          <a:ext cx="2639609" cy="28200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2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속성명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ID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NAME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CLASS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TYPE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ITEM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PATH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임계값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최소 특징점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소스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시 회전수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OCR 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옵션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  <p:grpSp>
        <p:nvGrpSpPr>
          <p:cNvPr id="75" name="TreeList">
            <a:extLst>
              <a:ext uri="{FF2B5EF4-FFF2-40B4-BE49-F238E27FC236}">
                <a16:creationId xmlns:a16="http://schemas.microsoft.com/office/drawing/2014/main" id="{F6E66E43-0E0F-487D-9CAC-CDF3BBFC6388}"/>
              </a:ext>
            </a:extLst>
          </p:cNvPr>
          <p:cNvGrpSpPr/>
          <p:nvPr>
            <p:custDataLst>
              <p:custData r:id="rId7"/>
            </p:custDataLst>
          </p:nvPr>
        </p:nvGrpSpPr>
        <p:grpSpPr>
          <a:xfrm>
            <a:off x="9361918" y="866311"/>
            <a:ext cx="2639609" cy="2918290"/>
            <a:chOff x="3880709" y="2449673"/>
            <a:chExt cx="2639609" cy="2918290"/>
          </a:xfrm>
        </p:grpSpPr>
        <p:sp>
          <p:nvSpPr>
            <p:cNvPr id="76" name="Container">
              <a:extLst>
                <a:ext uri="{FF2B5EF4-FFF2-40B4-BE49-F238E27FC236}">
                  <a16:creationId xmlns:a16="http://schemas.microsoft.com/office/drawing/2014/main" id="{8B3E1EFF-A760-4038-BEA5-BD03F413FE6B}"/>
                </a:ext>
              </a:extLst>
            </p:cNvPr>
            <p:cNvSpPr/>
            <p:nvPr/>
          </p:nvSpPr>
          <p:spPr>
            <a:xfrm>
              <a:off x="3880709" y="2449673"/>
              <a:ext cx="2639609" cy="291829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9B17653C-5D28-4C52-8CC9-6871C462D113}"/>
                </a:ext>
              </a:extLst>
            </p:cNvPr>
            <p:cNvGrpSpPr/>
            <p:nvPr/>
          </p:nvGrpSpPr>
          <p:grpSpPr>
            <a:xfrm>
              <a:off x="3970939" y="2537232"/>
              <a:ext cx="652888" cy="187693"/>
              <a:chOff x="1931570" y="4380241"/>
              <a:chExt cx="652888" cy="187693"/>
            </a:xfrm>
          </p:grpSpPr>
          <p:sp>
            <p:nvSpPr>
              <p:cNvPr id="87" name="Text1">
                <a:extLst>
                  <a:ext uri="{FF2B5EF4-FFF2-40B4-BE49-F238E27FC236}">
                    <a16:creationId xmlns:a16="http://schemas.microsoft.com/office/drawing/2014/main" id="{7E4E20BC-2F15-4302-A37C-4B6C42E5F2AC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458139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8" name="Icon1">
                <a:extLst>
                  <a:ext uri="{FF2B5EF4-FFF2-40B4-BE49-F238E27FC236}">
                    <a16:creationId xmlns:a16="http://schemas.microsoft.com/office/drawing/2014/main" id="{870BC91C-3C5C-44AD-B356-2F47B28C7A6B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7A1ED159-12A6-4976-8232-CA27D41572BD}"/>
                </a:ext>
              </a:extLst>
            </p:cNvPr>
            <p:cNvGrpSpPr/>
            <p:nvPr/>
          </p:nvGrpSpPr>
          <p:grpSpPr>
            <a:xfrm>
              <a:off x="4158632" y="2778432"/>
              <a:ext cx="908855" cy="187693"/>
              <a:chOff x="1931570" y="4380241"/>
              <a:chExt cx="908855" cy="187693"/>
            </a:xfrm>
          </p:grpSpPr>
          <p:sp>
            <p:nvSpPr>
              <p:cNvPr id="85" name="Text2">
                <a:extLst>
                  <a:ext uri="{FF2B5EF4-FFF2-40B4-BE49-F238E27FC236}">
                    <a16:creationId xmlns:a16="http://schemas.microsoft.com/office/drawing/2014/main" id="{1061C8D3-D53E-47AF-9351-F6CFB46117F7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714106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DTI.db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6" name="Icon2">
                <a:extLst>
                  <a:ext uri="{FF2B5EF4-FFF2-40B4-BE49-F238E27FC236}">
                    <a16:creationId xmlns:a16="http://schemas.microsoft.com/office/drawing/2014/main" id="{8A7D1FD7-7B10-4B1A-93FB-1756BE33E247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13D8C5BD-AB04-430C-9AF0-7F07F59B8D7B}"/>
                </a:ext>
              </a:extLst>
            </p:cNvPr>
            <p:cNvGrpSpPr/>
            <p:nvPr/>
          </p:nvGrpSpPr>
          <p:grpSpPr>
            <a:xfrm>
              <a:off x="3970939" y="3019632"/>
              <a:ext cx="739450" cy="187693"/>
              <a:chOff x="1931570" y="3636681"/>
              <a:chExt cx="739450" cy="187693"/>
            </a:xfrm>
          </p:grpSpPr>
          <p:sp>
            <p:nvSpPr>
              <p:cNvPr id="83" name="Text6">
                <a:extLst>
                  <a:ext uri="{FF2B5EF4-FFF2-40B4-BE49-F238E27FC236}">
                    <a16:creationId xmlns:a16="http://schemas.microsoft.com/office/drawing/2014/main" id="{92796A1C-83DC-473A-9E6A-98DCFDDCF9CB}"/>
                  </a:ext>
                </a:extLst>
              </p:cNvPr>
              <p:cNvSpPr txBox="1"/>
              <p:nvPr/>
            </p:nvSpPr>
            <p:spPr>
              <a:xfrm>
                <a:off x="2126319" y="3639652"/>
                <a:ext cx="544701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png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4" name="Icon6">
                <a:extLst>
                  <a:ext uri="{FF2B5EF4-FFF2-40B4-BE49-F238E27FC236}">
                    <a16:creationId xmlns:a16="http://schemas.microsoft.com/office/drawing/2014/main" id="{C894B883-BEF1-4346-9E86-069D67F75784}"/>
                  </a:ext>
                </a:extLst>
              </p:cNvPr>
              <p:cNvSpPr/>
              <p:nvPr/>
            </p:nvSpPr>
            <p:spPr>
              <a:xfrm>
                <a:off x="1931570" y="363668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E19B9E69-C4DC-4D70-8872-8398236C30E1}"/>
                </a:ext>
              </a:extLst>
            </p:cNvPr>
            <p:cNvGrpSpPr/>
            <p:nvPr/>
          </p:nvGrpSpPr>
          <p:grpSpPr>
            <a:xfrm>
              <a:off x="3970939" y="3513782"/>
              <a:ext cx="701683" cy="187693"/>
              <a:chOff x="1931570" y="3884641"/>
              <a:chExt cx="701683" cy="187693"/>
            </a:xfrm>
          </p:grpSpPr>
          <p:sp>
            <p:nvSpPr>
              <p:cNvPr id="81" name="Text7">
                <a:extLst>
                  <a:ext uri="{FF2B5EF4-FFF2-40B4-BE49-F238E27FC236}">
                    <a16:creationId xmlns:a16="http://schemas.microsoft.com/office/drawing/2014/main" id="{4E0B1DEF-2E27-4370-9D9F-C82857DA0C9F}"/>
                  </a:ext>
                </a:extLst>
              </p:cNvPr>
              <p:cNvSpPr txBox="1"/>
              <p:nvPr/>
            </p:nvSpPr>
            <p:spPr>
              <a:xfrm>
                <a:off x="2126319" y="3887612"/>
                <a:ext cx="506934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svg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2" name="Icon7">
                <a:extLst>
                  <a:ext uri="{FF2B5EF4-FFF2-40B4-BE49-F238E27FC236}">
                    <a16:creationId xmlns:a16="http://schemas.microsoft.com/office/drawing/2014/main" id="{12940FE2-6EDA-43BB-BC0C-8184F2799A47}"/>
                  </a:ext>
                </a:extLst>
              </p:cNvPr>
              <p:cNvSpPr/>
              <p:nvPr/>
            </p:nvSpPr>
            <p:spPr>
              <a:xfrm>
                <a:off x="1931570" y="38846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89" name="Text2">
            <a:extLst>
              <a:ext uri="{FF2B5EF4-FFF2-40B4-BE49-F238E27FC236}">
                <a16:creationId xmlns:a16="http://schemas.microsoft.com/office/drawing/2014/main" id="{159EA242-794E-4CE3-90BE-917F73B405B8}"/>
              </a:ext>
            </a:extLst>
          </p:cNvPr>
          <p:cNvSpPr txBox="1"/>
          <p:nvPr/>
        </p:nvSpPr>
        <p:spPr>
          <a:xfrm>
            <a:off x="9834590" y="1683952"/>
            <a:ext cx="83324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B01.png</a:t>
            </a:r>
          </a:p>
        </p:txBody>
      </p:sp>
      <p:sp>
        <p:nvSpPr>
          <p:cNvPr id="92" name="Icon2">
            <a:extLst>
              <a:ext uri="{FF2B5EF4-FFF2-40B4-BE49-F238E27FC236}">
                <a16:creationId xmlns:a16="http://schemas.microsoft.com/office/drawing/2014/main" id="{A5C87B59-F82F-4AF2-8063-7BF4A1B106D2}"/>
              </a:ext>
            </a:extLst>
          </p:cNvPr>
          <p:cNvSpPr/>
          <p:nvPr/>
        </p:nvSpPr>
        <p:spPr>
          <a:xfrm>
            <a:off x="9639841" y="1680981"/>
            <a:ext cx="187693" cy="187693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71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DialogBox">
            <a:extLst>
              <a:ext uri="{FF2B5EF4-FFF2-40B4-BE49-F238E27FC236}">
                <a16:creationId xmlns:a16="http://schemas.microsoft.com/office/drawing/2014/main" id="{A80A87F2-F1E7-482C-8E19-AEB3DA6FC42E}"/>
              </a:ext>
            </a:extLst>
          </p:cNvPr>
          <p:cNvGrpSpPr/>
          <p:nvPr>
            <p:custDataLst>
              <p:custData r:id="rId4"/>
            </p:custDataLst>
          </p:nvPr>
        </p:nvGrpSpPr>
        <p:grpSpPr>
          <a:xfrm>
            <a:off x="965807" y="389862"/>
            <a:ext cx="10543941" cy="6157618"/>
            <a:chOff x="2894330" y="2786062"/>
            <a:chExt cx="4316095" cy="313848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B5463B5-DB30-4C65-8056-5DF8FFB0F14F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35" name="Content">
                <a:extLst>
                  <a:ext uri="{FF2B5EF4-FFF2-40B4-BE49-F238E27FC236}">
                    <a16:creationId xmlns:a16="http://schemas.microsoft.com/office/drawing/2014/main" id="{02834361-0613-4664-BAE9-8D41F1AB1B4B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+mn-ea"/>
                  </a:rPr>
                  <a:t>심볼 편집</a:t>
                </a:r>
                <a:endParaRPr lang="en-US" sz="1200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  <p:sp>
            <p:nvSpPr>
              <p:cNvPr id="36" name="InnerArea">
                <a:extLst>
                  <a:ext uri="{FF2B5EF4-FFF2-40B4-BE49-F238E27FC236}">
                    <a16:creationId xmlns:a16="http://schemas.microsoft.com/office/drawing/2014/main" id="{2B5B1CB6-780B-4C2E-9498-C1DFFBAFD1B1}"/>
                  </a:ext>
                </a:extLst>
              </p:cNvPr>
              <p:cNvSpPr/>
              <p:nvPr/>
            </p:nvSpPr>
            <p:spPr>
              <a:xfrm>
                <a:off x="2222671" y="659402"/>
                <a:ext cx="4198168" cy="2910176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32" name="Minimize - Maximize - Close">
              <a:extLst>
                <a:ext uri="{FF2B5EF4-FFF2-40B4-BE49-F238E27FC236}">
                  <a16:creationId xmlns:a16="http://schemas.microsoft.com/office/drawing/2014/main" id="{67F932D6-57AC-4820-968D-F11CB512BFBF}"/>
                </a:ext>
              </a:extLst>
            </p:cNvPr>
            <p:cNvGrpSpPr/>
            <p:nvPr/>
          </p:nvGrpSpPr>
          <p:grpSpPr>
            <a:xfrm>
              <a:off x="7039162" y="2827327"/>
              <a:ext cx="70774" cy="76201"/>
              <a:chOff x="9661395" y="80633"/>
              <a:chExt cx="70774" cy="76201"/>
            </a:xfrm>
          </p:grpSpPr>
          <p:cxnSp>
            <p:nvCxnSpPr>
              <p:cNvPr id="33" name="X2">
                <a:extLst>
                  <a:ext uri="{FF2B5EF4-FFF2-40B4-BE49-F238E27FC236}">
                    <a16:creationId xmlns:a16="http://schemas.microsoft.com/office/drawing/2014/main" id="{523A35DD-E253-459D-9955-DD98FBF4931A}"/>
                  </a:ext>
                </a:extLst>
              </p:cNvPr>
              <p:cNvCxnSpPr/>
              <p:nvPr/>
            </p:nvCxnSpPr>
            <p:spPr>
              <a:xfrm>
                <a:off x="9661396" y="80633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34" name="X1">
                <a:extLst>
                  <a:ext uri="{FF2B5EF4-FFF2-40B4-BE49-F238E27FC236}">
                    <a16:creationId xmlns:a16="http://schemas.microsoft.com/office/drawing/2014/main" id="{08EA1FBA-33F5-4D86-8995-13D115284599}"/>
                  </a:ext>
                </a:extLst>
              </p:cNvPr>
              <p:cNvCxnSpPr/>
              <p:nvPr/>
            </p:nvCxnSpPr>
            <p:spPr>
              <a:xfrm flipH="1">
                <a:off x="9661395" y="80634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D712C617-D227-4E51-AC91-AC03EE3260C2}"/>
              </a:ext>
            </a:extLst>
          </p:cNvPr>
          <p:cNvSpPr/>
          <p:nvPr>
            <p:custDataLst>
              <p:custData r:id="rId5"/>
            </p:custDataLst>
          </p:nvPr>
        </p:nvSpPr>
        <p:spPr>
          <a:xfrm>
            <a:off x="8536237" y="698869"/>
            <a:ext cx="2834640" cy="568084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8" name="Tile">
            <a:extLst>
              <a:ext uri="{FF2B5EF4-FFF2-40B4-BE49-F238E27FC236}">
                <a16:creationId xmlns:a16="http://schemas.microsoft.com/office/drawing/2014/main" id="{EB82B319-17D7-4511-8954-7B51E302542A}"/>
              </a:ext>
            </a:extLst>
          </p:cNvPr>
          <p:cNvSpPr/>
          <p:nvPr>
            <p:custDataLst>
              <p:custData r:id="rId6"/>
            </p:custDataLst>
          </p:nvPr>
        </p:nvSpPr>
        <p:spPr>
          <a:xfrm>
            <a:off x="1131445" y="698869"/>
            <a:ext cx="7404791" cy="388033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675388-93CF-40F3-B2FF-0DC8A72EC2D7}"/>
              </a:ext>
            </a:extLst>
          </p:cNvPr>
          <p:cNvSpPr txBox="1"/>
          <p:nvPr/>
        </p:nvSpPr>
        <p:spPr>
          <a:xfrm>
            <a:off x="1140596" y="736777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BD0D7-55AF-4B60-A2C2-C53E9E42FC6C}"/>
              </a:ext>
            </a:extLst>
          </p:cNvPr>
          <p:cNvSpPr txBox="1"/>
          <p:nvPr/>
        </p:nvSpPr>
        <p:spPr>
          <a:xfrm>
            <a:off x="1813012" y="736777"/>
            <a:ext cx="49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Pen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1" name="NumericStepper">
            <a:extLst>
              <a:ext uri="{FF2B5EF4-FFF2-40B4-BE49-F238E27FC236}">
                <a16:creationId xmlns:a16="http://schemas.microsoft.com/office/drawing/2014/main" id="{F6C8B346-512D-4991-878E-39B5464DC43B}"/>
              </a:ext>
            </a:extLst>
          </p:cNvPr>
          <p:cNvGrpSpPr/>
          <p:nvPr>
            <p:custDataLst>
              <p:custData r:id="rId7"/>
            </p:custDataLst>
          </p:nvPr>
        </p:nvGrpSpPr>
        <p:grpSpPr>
          <a:xfrm>
            <a:off x="2341606" y="784877"/>
            <a:ext cx="639086" cy="228600"/>
            <a:chOff x="4210050" y="3330449"/>
            <a:chExt cx="639086" cy="228600"/>
          </a:xfrm>
        </p:grpSpPr>
        <p:sp>
          <p:nvSpPr>
            <p:cNvPr id="42" name="Content">
              <a:extLst>
                <a:ext uri="{FF2B5EF4-FFF2-40B4-BE49-F238E27FC236}">
                  <a16:creationId xmlns:a16="http://schemas.microsoft.com/office/drawing/2014/main" id="{941A2362-A08C-485E-917B-3589A5BED306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43" name="DownBox">
              <a:extLst>
                <a:ext uri="{FF2B5EF4-FFF2-40B4-BE49-F238E27FC236}">
                  <a16:creationId xmlns:a16="http://schemas.microsoft.com/office/drawing/2014/main" id="{9D38A104-D0E4-4CCF-8770-56D5311371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4" name="DownArrow">
              <a:extLst>
                <a:ext uri="{FF2B5EF4-FFF2-40B4-BE49-F238E27FC236}">
                  <a16:creationId xmlns:a16="http://schemas.microsoft.com/office/drawing/2014/main" id="{4E40AD44-3957-421C-A6B6-530CAC6F92B1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5" name="UpBox">
              <a:extLst>
                <a:ext uri="{FF2B5EF4-FFF2-40B4-BE49-F238E27FC236}">
                  <a16:creationId xmlns:a16="http://schemas.microsoft.com/office/drawing/2014/main" id="{40DD8DE5-C8AC-43B0-BE00-110908973F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6" name="UpArrow">
              <a:extLst>
                <a:ext uri="{FF2B5EF4-FFF2-40B4-BE49-F238E27FC236}">
                  <a16:creationId xmlns:a16="http://schemas.microsoft.com/office/drawing/2014/main" id="{AD38462D-FA56-4858-A470-4142EF87DE97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BAC89A6-C1BC-42FC-970B-9DEC174F380F}"/>
              </a:ext>
            </a:extLst>
          </p:cNvPr>
          <p:cNvSpPr txBox="1"/>
          <p:nvPr/>
        </p:nvSpPr>
        <p:spPr>
          <a:xfrm>
            <a:off x="3016935" y="736777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Eraser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8" name="NumericStepper">
            <a:extLst>
              <a:ext uri="{FF2B5EF4-FFF2-40B4-BE49-F238E27FC236}">
                <a16:creationId xmlns:a16="http://schemas.microsoft.com/office/drawing/2014/main" id="{67EA05E3-C673-4E21-B839-A96E08DAB97D}"/>
              </a:ext>
            </a:extLst>
          </p:cNvPr>
          <p:cNvGrpSpPr/>
          <p:nvPr>
            <p:custDataLst>
              <p:custData r:id="rId8"/>
            </p:custDataLst>
          </p:nvPr>
        </p:nvGrpSpPr>
        <p:grpSpPr>
          <a:xfrm>
            <a:off x="3715354" y="773294"/>
            <a:ext cx="639086" cy="228600"/>
            <a:chOff x="4210050" y="3330449"/>
            <a:chExt cx="639086" cy="228600"/>
          </a:xfrm>
        </p:grpSpPr>
        <p:sp>
          <p:nvSpPr>
            <p:cNvPr id="49" name="Content">
              <a:extLst>
                <a:ext uri="{FF2B5EF4-FFF2-40B4-BE49-F238E27FC236}">
                  <a16:creationId xmlns:a16="http://schemas.microsoft.com/office/drawing/2014/main" id="{972F78B3-6289-4D13-A87A-28442B98BCB5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50" name="DownBox">
              <a:extLst>
                <a:ext uri="{FF2B5EF4-FFF2-40B4-BE49-F238E27FC236}">
                  <a16:creationId xmlns:a16="http://schemas.microsoft.com/office/drawing/2014/main" id="{8FBB26E2-78E7-4112-8D33-1FE3833B3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1" name="DownArrow">
              <a:extLst>
                <a:ext uri="{FF2B5EF4-FFF2-40B4-BE49-F238E27FC236}">
                  <a16:creationId xmlns:a16="http://schemas.microsoft.com/office/drawing/2014/main" id="{6C230A63-367B-44E8-95BC-92F22ABE96DE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2" name="UpBox">
              <a:extLst>
                <a:ext uri="{FF2B5EF4-FFF2-40B4-BE49-F238E27FC236}">
                  <a16:creationId xmlns:a16="http://schemas.microsoft.com/office/drawing/2014/main" id="{FFA56992-8A9D-4654-A389-E7FF5C8490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3" name="UpArrow">
              <a:extLst>
                <a:ext uri="{FF2B5EF4-FFF2-40B4-BE49-F238E27FC236}">
                  <a16:creationId xmlns:a16="http://schemas.microsoft.com/office/drawing/2014/main" id="{A7312C51-F8AB-42C6-A445-C5140190EFFA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F6CCD8D-E59A-406B-8EBB-F6A3644C9787}"/>
              </a:ext>
            </a:extLst>
          </p:cNvPr>
          <p:cNvSpPr txBox="1"/>
          <p:nvPr/>
        </p:nvSpPr>
        <p:spPr>
          <a:xfrm>
            <a:off x="4427472" y="736777"/>
            <a:ext cx="1158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Area Eraser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4138C3-A617-4290-9E89-AD34103B6096}"/>
              </a:ext>
            </a:extLst>
          </p:cNvPr>
          <p:cNvSpPr txBox="1"/>
          <p:nvPr/>
        </p:nvSpPr>
        <p:spPr>
          <a:xfrm>
            <a:off x="5585866" y="736777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101321-9A3B-4D34-B145-6BE6A3062FEB}"/>
              </a:ext>
            </a:extLst>
          </p:cNvPr>
          <p:cNvSpPr txBox="1"/>
          <p:nvPr/>
        </p:nvSpPr>
        <p:spPr>
          <a:xfrm>
            <a:off x="6270045" y="736777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93AA96-865D-483F-AF51-3EB24CFD56DE}"/>
              </a:ext>
            </a:extLst>
          </p:cNvPr>
          <p:cNvPicPr>
            <a:picLocks noChangeAspect="1"/>
          </p:cNvPicPr>
          <p:nvPr/>
        </p:nvPicPr>
        <p:blipFill rotWithShape="1">
          <a:blip r:embed="rId40"/>
          <a:srcRect l="11751" r="10659" b="28505"/>
          <a:stretch/>
        </p:blipFill>
        <p:spPr>
          <a:xfrm>
            <a:off x="1131445" y="1074202"/>
            <a:ext cx="7404791" cy="5312973"/>
          </a:xfrm>
          <a:prstGeom prst="rect">
            <a:avLst/>
          </a:prstGeom>
        </p:spPr>
      </p:pic>
      <p:sp>
        <p:nvSpPr>
          <p:cNvPr id="57" name="Content">
            <a:extLst>
              <a:ext uri="{FF2B5EF4-FFF2-40B4-BE49-F238E27FC236}">
                <a16:creationId xmlns:a16="http://schemas.microsoft.com/office/drawing/2014/main" id="{383B9653-1666-41A8-853E-52C9C09E4495}"/>
              </a:ext>
            </a:extLst>
          </p:cNvPr>
          <p:cNvSpPr txBox="1"/>
          <p:nvPr>
            <p:custDataLst>
              <p:custData r:id="rId9"/>
            </p:custDataLst>
          </p:nvPr>
        </p:nvSpPr>
        <p:spPr>
          <a:xfrm>
            <a:off x="8552657" y="837467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대상 </a:t>
            </a:r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DB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58" name="Content">
            <a:extLst>
              <a:ext uri="{FF2B5EF4-FFF2-40B4-BE49-F238E27FC236}">
                <a16:creationId xmlns:a16="http://schemas.microsoft.com/office/drawing/2014/main" id="{659C2606-0719-436B-8E31-E5445ACACB26}"/>
              </a:ext>
            </a:extLst>
          </p:cNvPr>
          <p:cNvSpPr/>
          <p:nvPr>
            <p:custDataLst>
              <p:custData r:id="rId10"/>
            </p:custDataLst>
          </p:nvPr>
        </p:nvSpPr>
        <p:spPr>
          <a:xfrm>
            <a:off x="9341952" y="837184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D:/</a:t>
            </a:r>
            <a:r>
              <a:rPr lang="en-US" sz="1000" dirty="0">
                <a:latin typeface="+mn-ea"/>
                <a:cs typeface="Segoe UI" pitchFamily="34" charset="0"/>
              </a:rPr>
              <a:t>DTI_PID/res/db/DTI.db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76" name="Content">
            <a:extLst>
              <a:ext uri="{FF2B5EF4-FFF2-40B4-BE49-F238E27FC236}">
                <a16:creationId xmlns:a16="http://schemas.microsoft.com/office/drawing/2014/main" id="{64360F7E-070A-4BA5-9B93-44576884F608}"/>
              </a:ext>
            </a:extLst>
          </p:cNvPr>
          <p:cNvSpPr txBox="1"/>
          <p:nvPr>
            <p:custDataLst>
              <p:custData r:id="rId11"/>
            </p:custDataLst>
          </p:nvPr>
        </p:nvSpPr>
        <p:spPr>
          <a:xfrm>
            <a:off x="8552657" y="1243867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ID</a:t>
            </a:r>
          </a:p>
        </p:txBody>
      </p:sp>
      <p:sp>
        <p:nvSpPr>
          <p:cNvPr id="77" name="Content">
            <a:extLst>
              <a:ext uri="{FF2B5EF4-FFF2-40B4-BE49-F238E27FC236}">
                <a16:creationId xmlns:a16="http://schemas.microsoft.com/office/drawing/2014/main" id="{571701BA-CBA1-4FFA-8A18-66DB9D1550B6}"/>
              </a:ext>
            </a:extLst>
          </p:cNvPr>
          <p:cNvSpPr/>
          <p:nvPr>
            <p:custDataLst>
              <p:custData r:id="rId12"/>
            </p:custDataLst>
          </p:nvPr>
        </p:nvSpPr>
        <p:spPr>
          <a:xfrm>
            <a:off x="9341952" y="1243584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201</a:t>
            </a:r>
          </a:p>
        </p:txBody>
      </p:sp>
      <p:sp>
        <p:nvSpPr>
          <p:cNvPr id="79" name="Content">
            <a:extLst>
              <a:ext uri="{FF2B5EF4-FFF2-40B4-BE49-F238E27FC236}">
                <a16:creationId xmlns:a16="http://schemas.microsoft.com/office/drawing/2014/main" id="{AA6A57E0-BF86-4D56-B7A7-9F7652762EE9}"/>
              </a:ext>
            </a:extLst>
          </p:cNvPr>
          <p:cNvSpPr txBox="1"/>
          <p:nvPr>
            <p:custDataLst>
              <p:custData r:id="rId13"/>
            </p:custDataLst>
          </p:nvPr>
        </p:nvSpPr>
        <p:spPr>
          <a:xfrm>
            <a:off x="8552657" y="1649863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NAME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0" name="Content">
            <a:extLst>
              <a:ext uri="{FF2B5EF4-FFF2-40B4-BE49-F238E27FC236}">
                <a16:creationId xmlns:a16="http://schemas.microsoft.com/office/drawing/2014/main" id="{D1B02398-2CCA-4F2E-9252-E3FD27C06897}"/>
              </a:ext>
            </a:extLst>
          </p:cNvPr>
          <p:cNvSpPr/>
          <p:nvPr>
            <p:custDataLst>
              <p:custData r:id="rId14"/>
            </p:custDataLst>
          </p:nvPr>
        </p:nvSpPr>
        <p:spPr>
          <a:xfrm>
            <a:off x="9341952" y="1649580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INSTRUMENTATION</a:t>
            </a:r>
          </a:p>
        </p:txBody>
      </p:sp>
      <p:sp>
        <p:nvSpPr>
          <p:cNvPr id="82" name="Content">
            <a:extLst>
              <a:ext uri="{FF2B5EF4-FFF2-40B4-BE49-F238E27FC236}">
                <a16:creationId xmlns:a16="http://schemas.microsoft.com/office/drawing/2014/main" id="{F860F733-3DFF-43CF-9101-D8CD55934DB0}"/>
              </a:ext>
            </a:extLst>
          </p:cNvPr>
          <p:cNvSpPr txBox="1"/>
          <p:nvPr>
            <p:custDataLst>
              <p:custData r:id="rId15"/>
            </p:custDataLst>
          </p:nvPr>
        </p:nvSpPr>
        <p:spPr>
          <a:xfrm>
            <a:off x="8552657" y="205585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CLASS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3" name="Content">
            <a:extLst>
              <a:ext uri="{FF2B5EF4-FFF2-40B4-BE49-F238E27FC236}">
                <a16:creationId xmlns:a16="http://schemas.microsoft.com/office/drawing/2014/main" id="{F49DA326-C7CC-4912-AB45-003B9B509AC4}"/>
              </a:ext>
            </a:extLst>
          </p:cNvPr>
          <p:cNvSpPr/>
          <p:nvPr>
            <p:custDataLst>
              <p:custData r:id="rId16"/>
            </p:custDataLst>
          </p:nvPr>
        </p:nvSpPr>
        <p:spPr>
          <a:xfrm>
            <a:off x="9341952" y="2055576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SYSTEM FUNCTIONS</a:t>
            </a:r>
          </a:p>
        </p:txBody>
      </p:sp>
      <p:sp>
        <p:nvSpPr>
          <p:cNvPr id="85" name="Content">
            <a:extLst>
              <a:ext uri="{FF2B5EF4-FFF2-40B4-BE49-F238E27FC236}">
                <a16:creationId xmlns:a16="http://schemas.microsoft.com/office/drawing/2014/main" id="{DD9BB2E1-311D-40EA-A465-4A6ABC31B4BA}"/>
              </a:ext>
            </a:extLst>
          </p:cNvPr>
          <p:cNvSpPr txBox="1"/>
          <p:nvPr>
            <p:custDataLst>
              <p:custData r:id="rId17"/>
            </p:custDataLst>
          </p:nvPr>
        </p:nvSpPr>
        <p:spPr>
          <a:xfrm>
            <a:off x="8552657" y="248789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TYPE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6" name="Content">
            <a:extLst>
              <a:ext uri="{FF2B5EF4-FFF2-40B4-BE49-F238E27FC236}">
                <a16:creationId xmlns:a16="http://schemas.microsoft.com/office/drawing/2014/main" id="{B8C734CA-404F-40E6-A52B-997DD05C7C49}"/>
              </a:ext>
            </a:extLst>
          </p:cNvPr>
          <p:cNvSpPr/>
          <p:nvPr>
            <p:custDataLst>
              <p:custData r:id="rId18"/>
            </p:custDataLst>
          </p:nvPr>
        </p:nvSpPr>
        <p:spPr>
          <a:xfrm>
            <a:off x="9341952" y="248760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 C S</a:t>
            </a:r>
          </a:p>
        </p:txBody>
      </p:sp>
      <p:sp>
        <p:nvSpPr>
          <p:cNvPr id="88" name="Content">
            <a:extLst>
              <a:ext uri="{FF2B5EF4-FFF2-40B4-BE49-F238E27FC236}">
                <a16:creationId xmlns:a16="http://schemas.microsoft.com/office/drawing/2014/main" id="{CA121A7F-535C-4A76-9D71-29B8FC797A60}"/>
              </a:ext>
            </a:extLst>
          </p:cNvPr>
          <p:cNvSpPr txBox="1"/>
          <p:nvPr>
            <p:custDataLst>
              <p:custData r:id="rId19"/>
            </p:custDataLst>
          </p:nvPr>
        </p:nvSpPr>
        <p:spPr>
          <a:xfrm>
            <a:off x="8552657" y="291935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ITEM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9" name="Content">
            <a:extLst>
              <a:ext uri="{FF2B5EF4-FFF2-40B4-BE49-F238E27FC236}">
                <a16:creationId xmlns:a16="http://schemas.microsoft.com/office/drawing/2014/main" id="{A07E46CB-3926-43BD-A235-B0ABCDC2FABA}"/>
              </a:ext>
            </a:extLst>
          </p:cNvPr>
          <p:cNvSpPr/>
          <p:nvPr>
            <p:custDataLst>
              <p:custData r:id="rId20"/>
            </p:custDataLst>
          </p:nvPr>
        </p:nvSpPr>
        <p:spPr>
          <a:xfrm>
            <a:off x="9341952" y="2919075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sp>
        <p:nvSpPr>
          <p:cNvPr id="93" name="Content">
            <a:extLst>
              <a:ext uri="{FF2B5EF4-FFF2-40B4-BE49-F238E27FC236}">
                <a16:creationId xmlns:a16="http://schemas.microsoft.com/office/drawing/2014/main" id="{DCBF26F4-1931-4F53-978B-286A368D078F}"/>
              </a:ext>
            </a:extLst>
          </p:cNvPr>
          <p:cNvSpPr txBox="1"/>
          <p:nvPr>
            <p:custDataLst>
              <p:custData r:id="rId21"/>
            </p:custDataLst>
          </p:nvPr>
        </p:nvSpPr>
        <p:spPr>
          <a:xfrm>
            <a:off x="8552657" y="335290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PATH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94" name="Content">
            <a:extLst>
              <a:ext uri="{FF2B5EF4-FFF2-40B4-BE49-F238E27FC236}">
                <a16:creationId xmlns:a16="http://schemas.microsoft.com/office/drawing/2014/main" id="{A82A2A08-E323-4CD1-933B-5101498413EC}"/>
              </a:ext>
            </a:extLst>
          </p:cNvPr>
          <p:cNvSpPr/>
          <p:nvPr>
            <p:custDataLst>
              <p:custData r:id="rId22"/>
            </p:custDataLst>
          </p:nvPr>
        </p:nvSpPr>
        <p:spPr>
          <a:xfrm>
            <a:off x="9341952" y="3352626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res/Symbols/UY1-2000/B01.png</a:t>
            </a:r>
          </a:p>
        </p:txBody>
      </p:sp>
      <p:sp>
        <p:nvSpPr>
          <p:cNvPr id="98" name="Content">
            <a:extLst>
              <a:ext uri="{FF2B5EF4-FFF2-40B4-BE49-F238E27FC236}">
                <a16:creationId xmlns:a16="http://schemas.microsoft.com/office/drawing/2014/main" id="{6AA20CF0-717D-4BD9-A53D-2101A50D511A}"/>
              </a:ext>
            </a:extLst>
          </p:cNvPr>
          <p:cNvSpPr txBox="1"/>
          <p:nvPr>
            <p:custDataLst>
              <p:custData r:id="rId23"/>
            </p:custDataLst>
          </p:nvPr>
        </p:nvSpPr>
        <p:spPr>
          <a:xfrm>
            <a:off x="8552657" y="378415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임계값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0" name="Content">
            <a:extLst>
              <a:ext uri="{FF2B5EF4-FFF2-40B4-BE49-F238E27FC236}">
                <a16:creationId xmlns:a16="http://schemas.microsoft.com/office/drawing/2014/main" id="{02D1F9B3-1BA2-4FDE-A955-84EAF063D091}"/>
              </a:ext>
            </a:extLst>
          </p:cNvPr>
          <p:cNvSpPr/>
          <p:nvPr>
            <p:custDataLst>
              <p:custData r:id="rId24"/>
            </p:custDataLst>
          </p:nvPr>
        </p:nvSpPr>
        <p:spPr>
          <a:xfrm>
            <a:off x="9341952" y="3783869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0.65</a:t>
            </a:r>
          </a:p>
        </p:txBody>
      </p:sp>
      <p:sp>
        <p:nvSpPr>
          <p:cNvPr id="102" name="Content">
            <a:extLst>
              <a:ext uri="{FF2B5EF4-FFF2-40B4-BE49-F238E27FC236}">
                <a16:creationId xmlns:a16="http://schemas.microsoft.com/office/drawing/2014/main" id="{7CF4DE77-880A-4D49-B053-1A9594E1720E}"/>
              </a:ext>
            </a:extLst>
          </p:cNvPr>
          <p:cNvSpPr txBox="1"/>
          <p:nvPr>
            <p:custDataLst>
              <p:custData r:id="rId25"/>
            </p:custDataLst>
          </p:nvPr>
        </p:nvSpPr>
        <p:spPr>
          <a:xfrm>
            <a:off x="8558452" y="4217811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최소 특징점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3" name="Content">
            <a:extLst>
              <a:ext uri="{FF2B5EF4-FFF2-40B4-BE49-F238E27FC236}">
                <a16:creationId xmlns:a16="http://schemas.microsoft.com/office/drawing/2014/main" id="{3F170CF3-A39B-4C67-A7C1-4CE1C41CD119}"/>
              </a:ext>
            </a:extLst>
          </p:cNvPr>
          <p:cNvSpPr/>
          <p:nvPr>
            <p:custDataLst>
              <p:custData r:id="rId26"/>
            </p:custDataLst>
          </p:nvPr>
        </p:nvSpPr>
        <p:spPr>
          <a:xfrm>
            <a:off x="9347747" y="4217528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87445CE-62A5-48E5-A424-4D990B3AD1F5}"/>
              </a:ext>
            </a:extLst>
          </p:cNvPr>
          <p:cNvGrpSpPr/>
          <p:nvPr/>
        </p:nvGrpSpPr>
        <p:grpSpPr>
          <a:xfrm>
            <a:off x="8730841" y="6072328"/>
            <a:ext cx="2439528" cy="228600"/>
            <a:chOff x="8705004" y="6083300"/>
            <a:chExt cx="2439528" cy="228600"/>
          </a:xfrm>
        </p:grpSpPr>
        <p:sp>
          <p:nvSpPr>
            <p:cNvPr id="105" name="Content">
              <a:extLst>
                <a:ext uri="{FF2B5EF4-FFF2-40B4-BE49-F238E27FC236}">
                  <a16:creationId xmlns:a16="http://schemas.microsoft.com/office/drawing/2014/main" id="{DB53E04A-3CBA-4BC7-9234-8CE6382B5CE2}"/>
                </a:ext>
              </a:extLst>
            </p:cNvPr>
            <p:cNvSpPr/>
            <p:nvPr>
              <p:custDataLst>
                <p:custData r:id="rId36"/>
              </p:custDataLst>
            </p:nvPr>
          </p:nvSpPr>
          <p:spPr>
            <a:xfrm>
              <a:off x="8705004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취소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  <p:sp>
          <p:nvSpPr>
            <p:cNvPr id="106" name="Content">
              <a:extLst>
                <a:ext uri="{FF2B5EF4-FFF2-40B4-BE49-F238E27FC236}">
                  <a16:creationId xmlns:a16="http://schemas.microsoft.com/office/drawing/2014/main" id="{21C73ECC-F396-467D-9299-8BFEB3233B62}"/>
                </a:ext>
              </a:extLst>
            </p:cNvPr>
            <p:cNvSpPr/>
            <p:nvPr>
              <p:custDataLst>
                <p:custData r:id="rId37"/>
              </p:custDataLst>
            </p:nvPr>
          </p:nvSpPr>
          <p:spPr>
            <a:xfrm>
              <a:off x="10037940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저장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</p:grpSp>
      <p:sp>
        <p:nvSpPr>
          <p:cNvPr id="108" name="Content">
            <a:extLst>
              <a:ext uri="{FF2B5EF4-FFF2-40B4-BE49-F238E27FC236}">
                <a16:creationId xmlns:a16="http://schemas.microsoft.com/office/drawing/2014/main" id="{7EFCDFC0-A9A3-48DB-B123-53D9CC42D44E}"/>
              </a:ext>
            </a:extLst>
          </p:cNvPr>
          <p:cNvSpPr txBox="1"/>
          <p:nvPr>
            <p:custDataLst>
              <p:custData r:id="rId27"/>
            </p:custDataLst>
          </p:nvPr>
        </p:nvSpPr>
        <p:spPr>
          <a:xfrm>
            <a:off x="8552657" y="464866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 소스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1" name="Content">
            <a:extLst>
              <a:ext uri="{FF2B5EF4-FFF2-40B4-BE49-F238E27FC236}">
                <a16:creationId xmlns:a16="http://schemas.microsoft.com/office/drawing/2014/main" id="{D5E01E5D-4004-4416-B03F-3D8E1F2E6DC8}"/>
              </a:ext>
            </a:extLst>
          </p:cNvPr>
          <p:cNvSpPr txBox="1"/>
          <p:nvPr>
            <p:custDataLst>
              <p:custData r:id="rId28"/>
            </p:custDataLst>
          </p:nvPr>
        </p:nvSpPr>
        <p:spPr>
          <a:xfrm>
            <a:off x="8552657" y="508078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검출시 회전수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2" name="Content">
            <a:extLst>
              <a:ext uri="{FF2B5EF4-FFF2-40B4-BE49-F238E27FC236}">
                <a16:creationId xmlns:a16="http://schemas.microsoft.com/office/drawing/2014/main" id="{788B90C8-017E-48EF-96F0-16E6357CEFF4}"/>
              </a:ext>
            </a:extLst>
          </p:cNvPr>
          <p:cNvSpPr/>
          <p:nvPr>
            <p:custDataLst>
              <p:custData r:id="rId29"/>
            </p:custDataLst>
          </p:nvPr>
        </p:nvSpPr>
        <p:spPr>
          <a:xfrm>
            <a:off x="9341952" y="508049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4" name="Content">
            <a:extLst>
              <a:ext uri="{FF2B5EF4-FFF2-40B4-BE49-F238E27FC236}">
                <a16:creationId xmlns:a16="http://schemas.microsoft.com/office/drawing/2014/main" id="{7704BD54-6368-4840-89D6-40F2D92321B5}"/>
              </a:ext>
            </a:extLst>
          </p:cNvPr>
          <p:cNvSpPr txBox="1"/>
          <p:nvPr>
            <p:custDataLst>
              <p:custData r:id="rId30"/>
            </p:custDataLst>
          </p:nvPr>
        </p:nvSpPr>
        <p:spPr>
          <a:xfrm>
            <a:off x="8559371" y="551320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OCR </a:t>
            </a:r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옵션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5" name="Content">
            <a:extLst>
              <a:ext uri="{FF2B5EF4-FFF2-40B4-BE49-F238E27FC236}">
                <a16:creationId xmlns:a16="http://schemas.microsoft.com/office/drawing/2014/main" id="{9CC53D93-EF58-4EC6-A5B3-B72C1B8CC86E}"/>
              </a:ext>
            </a:extLst>
          </p:cNvPr>
          <p:cNvSpPr/>
          <p:nvPr>
            <p:custDataLst>
              <p:custData r:id="rId31"/>
            </p:custDataLst>
          </p:nvPr>
        </p:nvSpPr>
        <p:spPr>
          <a:xfrm>
            <a:off x="9348666" y="551292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8" name="DownArrow">
            <a:extLst>
              <a:ext uri="{FF2B5EF4-FFF2-40B4-BE49-F238E27FC236}">
                <a16:creationId xmlns:a16="http://schemas.microsoft.com/office/drawing/2014/main" id="{543574C8-2567-4831-A9D6-28216B2FEC74}"/>
              </a:ext>
            </a:extLst>
          </p:cNvPr>
          <p:cNvSpPr>
            <a:spLocks noChangeAspect="1"/>
          </p:cNvSpPr>
          <p:nvPr>
            <p:custDataLst>
              <p:custData r:id="rId32"/>
            </p:custDataLst>
          </p:nvPr>
        </p:nvSpPr>
        <p:spPr>
          <a:xfrm rot="10800000">
            <a:off x="10408260" y="4799999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grpSp>
        <p:nvGrpSpPr>
          <p:cNvPr id="124" name="DropdownBox">
            <a:extLst>
              <a:ext uri="{FF2B5EF4-FFF2-40B4-BE49-F238E27FC236}">
                <a16:creationId xmlns:a16="http://schemas.microsoft.com/office/drawing/2014/main" id="{405B9756-F8BA-4029-BF03-547857C1F2B6}"/>
              </a:ext>
            </a:extLst>
          </p:cNvPr>
          <p:cNvGrpSpPr/>
          <p:nvPr>
            <p:custDataLst>
              <p:custData r:id="rId33"/>
            </p:custDataLst>
          </p:nvPr>
        </p:nvGrpSpPr>
        <p:grpSpPr>
          <a:xfrm>
            <a:off x="9341951" y="4635655"/>
            <a:ext cx="1866847" cy="241142"/>
            <a:chOff x="4014302" y="3315899"/>
            <a:chExt cx="1097652" cy="228600"/>
          </a:xfrm>
        </p:grpSpPr>
        <p:sp>
          <p:nvSpPr>
            <p:cNvPr id="125" name="Content">
              <a:extLst>
                <a:ext uri="{FF2B5EF4-FFF2-40B4-BE49-F238E27FC236}">
                  <a16:creationId xmlns:a16="http://schemas.microsoft.com/office/drawing/2014/main" id="{E4926BFE-813F-4D86-AA44-8E6DB15FB85D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원본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6" name="DownArrow">
              <a:extLst>
                <a:ext uri="{FF2B5EF4-FFF2-40B4-BE49-F238E27FC236}">
                  <a16:creationId xmlns:a16="http://schemas.microsoft.com/office/drawing/2014/main" id="{578D3A03-951E-46BD-87C7-4C426376171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127" name="NumericStepper">
            <a:extLst>
              <a:ext uri="{FF2B5EF4-FFF2-40B4-BE49-F238E27FC236}">
                <a16:creationId xmlns:a16="http://schemas.microsoft.com/office/drawing/2014/main" id="{31F8C512-3482-4AB4-81C2-036EA79E4019}"/>
              </a:ext>
            </a:extLst>
          </p:cNvPr>
          <p:cNvGrpSpPr/>
          <p:nvPr>
            <p:custDataLst>
              <p:custData r:id="rId34"/>
            </p:custDataLst>
          </p:nvPr>
        </p:nvGrpSpPr>
        <p:grpSpPr>
          <a:xfrm>
            <a:off x="9348665" y="5066897"/>
            <a:ext cx="1879558" cy="218263"/>
            <a:chOff x="4211224" y="3330448"/>
            <a:chExt cx="1879558" cy="218263"/>
          </a:xfrm>
        </p:grpSpPr>
        <p:sp>
          <p:nvSpPr>
            <p:cNvPr id="128" name="Content">
              <a:extLst>
                <a:ext uri="{FF2B5EF4-FFF2-40B4-BE49-F238E27FC236}">
                  <a16:creationId xmlns:a16="http://schemas.microsoft.com/office/drawing/2014/main" id="{EBEDDB8C-71DF-4981-B199-C866FD9176B3}"/>
                </a:ext>
              </a:extLst>
            </p:cNvPr>
            <p:cNvSpPr/>
            <p:nvPr/>
          </p:nvSpPr>
          <p:spPr>
            <a:xfrm>
              <a:off x="4211224" y="3330448"/>
              <a:ext cx="1878590" cy="21589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text</a:t>
              </a:r>
            </a:p>
          </p:txBody>
        </p:sp>
        <p:sp>
          <p:nvSpPr>
            <p:cNvPr id="129" name="DownBox">
              <a:extLst>
                <a:ext uri="{FF2B5EF4-FFF2-40B4-BE49-F238E27FC236}">
                  <a16:creationId xmlns:a16="http://schemas.microsoft.com/office/drawing/2014/main" id="{96674B00-38E7-46EB-B1D6-9C80686E27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0" y="3447117"/>
              <a:ext cx="164592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0" name="DownArrow">
              <a:extLst>
                <a:ext uri="{FF2B5EF4-FFF2-40B4-BE49-F238E27FC236}">
                  <a16:creationId xmlns:a16="http://schemas.microsoft.com/office/drawing/2014/main" id="{68DF6AB3-BAD6-4EE0-9109-1A3DA0437577}"/>
                </a:ext>
              </a:extLst>
            </p:cNvPr>
            <p:cNvSpPr/>
            <p:nvPr/>
          </p:nvSpPr>
          <p:spPr>
            <a:xfrm rot="10800000">
              <a:off x="5967841" y="3478487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1" name="UpBox">
              <a:extLst>
                <a:ext uri="{FF2B5EF4-FFF2-40B4-BE49-F238E27FC236}">
                  <a16:creationId xmlns:a16="http://schemas.microsoft.com/office/drawing/2014/main" id="{8C6565E4-B56D-4772-B882-23BCC9C234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8" y="3332817"/>
              <a:ext cx="164584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2" name="UpArrow">
              <a:extLst>
                <a:ext uri="{FF2B5EF4-FFF2-40B4-BE49-F238E27FC236}">
                  <a16:creationId xmlns:a16="http://schemas.microsoft.com/office/drawing/2014/main" id="{9711788E-E2D5-40B6-B1FC-8AC2B690009F}"/>
                </a:ext>
              </a:extLst>
            </p:cNvPr>
            <p:cNvSpPr/>
            <p:nvPr/>
          </p:nvSpPr>
          <p:spPr>
            <a:xfrm>
              <a:off x="5967833" y="3368759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33" name="DropdownBox">
            <a:extLst>
              <a:ext uri="{FF2B5EF4-FFF2-40B4-BE49-F238E27FC236}">
                <a16:creationId xmlns:a16="http://schemas.microsoft.com/office/drawing/2014/main" id="{584FC767-99A1-4D03-BD78-73A3C418D143}"/>
              </a:ext>
            </a:extLst>
          </p:cNvPr>
          <p:cNvGrpSpPr/>
          <p:nvPr>
            <p:custDataLst>
              <p:custData r:id="rId35"/>
            </p:custDataLst>
          </p:nvPr>
        </p:nvGrpSpPr>
        <p:grpSpPr>
          <a:xfrm>
            <a:off x="9348665" y="5494684"/>
            <a:ext cx="1866847" cy="241142"/>
            <a:chOff x="4014302" y="3315899"/>
            <a:chExt cx="1097652" cy="228600"/>
          </a:xfrm>
        </p:grpSpPr>
        <p:sp>
          <p:nvSpPr>
            <p:cNvPr id="134" name="Content">
              <a:extLst>
                <a:ext uri="{FF2B5EF4-FFF2-40B4-BE49-F238E27FC236}">
                  <a16:creationId xmlns:a16="http://schemas.microsoft.com/office/drawing/2014/main" id="{6E2B3ED5-6E2A-444A-A984-EEC35492FEF6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사용 안 함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5" name="DownArrow">
              <a:extLst>
                <a:ext uri="{FF2B5EF4-FFF2-40B4-BE49-F238E27FC236}">
                  <a16:creationId xmlns:a16="http://schemas.microsoft.com/office/drawing/2014/main" id="{40FCAB2A-6728-46CE-ADEC-AD8C9C932A56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B49CA2A-5C0A-4178-84E7-34449D90744E}"/>
              </a:ext>
            </a:extLst>
          </p:cNvPr>
          <p:cNvSpPr txBox="1"/>
          <p:nvPr/>
        </p:nvSpPr>
        <p:spPr>
          <a:xfrm>
            <a:off x="12192000" y="4044418"/>
            <a:ext cx="23775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/>
              <a:t>검출소스</a:t>
            </a:r>
            <a:endParaRPr lang="en-US" altLang="ko-KR" sz="1600" b="1" dirty="0"/>
          </a:p>
          <a:p>
            <a:pPr marL="342900" indent="-342900">
              <a:buAutoNum type="arabicPeriod"/>
            </a:pPr>
            <a:r>
              <a:rPr lang="ko-KR" altLang="en-US" sz="1600" b="1" dirty="0"/>
              <a:t>원본</a:t>
            </a:r>
            <a:r>
              <a:rPr lang="en-US" altLang="ko-KR" sz="1600" b="1" dirty="0"/>
              <a:t>(0)</a:t>
            </a:r>
          </a:p>
          <a:p>
            <a:pPr marL="342900" indent="-342900">
              <a:buAutoNum type="arabicPeriod"/>
            </a:pPr>
            <a:r>
              <a:rPr lang="ko-KR" altLang="en-US" sz="1600" b="1" dirty="0"/>
              <a:t>텍스트 제거 도면</a:t>
            </a:r>
            <a:r>
              <a:rPr lang="en-US" altLang="ko-KR" sz="1600" b="1" dirty="0"/>
              <a:t>(1)</a:t>
            </a:r>
            <a:endParaRPr lang="ko-KR" altLang="en-US" sz="1600" b="1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CEA0AE7-49EB-4767-BFDE-8B154E16BE53}"/>
              </a:ext>
            </a:extLst>
          </p:cNvPr>
          <p:cNvSpPr txBox="1"/>
          <p:nvPr/>
        </p:nvSpPr>
        <p:spPr>
          <a:xfrm>
            <a:off x="12208420" y="5035710"/>
            <a:ext cx="20714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/>
              <a:t>검출시 회전수 </a:t>
            </a:r>
            <a:r>
              <a:rPr lang="en-US" altLang="ko-KR" sz="1600" b="1" dirty="0"/>
              <a:t>: 1~4</a:t>
            </a:r>
            <a:endParaRPr lang="ko-KR" altLang="en-US" sz="1600" b="1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6E380D2-C9D7-4B93-88A8-CF3C98826CB2}"/>
              </a:ext>
            </a:extLst>
          </p:cNvPr>
          <p:cNvSpPr txBox="1"/>
          <p:nvPr/>
        </p:nvSpPr>
        <p:spPr>
          <a:xfrm>
            <a:off x="12208420" y="5553052"/>
            <a:ext cx="27569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OCR </a:t>
            </a:r>
            <a:r>
              <a:rPr lang="ko-KR" altLang="en-US" sz="1600" b="1" dirty="0"/>
              <a:t>옵션</a:t>
            </a:r>
            <a:endParaRPr lang="en-US" altLang="ko-KR" sz="1600" b="1" dirty="0"/>
          </a:p>
          <a:p>
            <a:pPr marL="342900" indent="-342900">
              <a:buAutoNum type="arabicPeriod"/>
            </a:pPr>
            <a:r>
              <a:rPr lang="ko-KR" altLang="en-US" sz="1600" b="1" dirty="0"/>
              <a:t>사용 안 함</a:t>
            </a:r>
            <a:r>
              <a:rPr lang="en-US" altLang="ko-KR" sz="1600" b="1" dirty="0"/>
              <a:t>(0)</a:t>
            </a:r>
          </a:p>
          <a:p>
            <a:pPr marL="342900" indent="-342900">
              <a:buAutoNum type="arabicPeriod"/>
            </a:pPr>
            <a:r>
              <a:rPr lang="ko-KR" altLang="en-US" sz="1600" b="1" dirty="0"/>
              <a:t>일반 심볼</a:t>
            </a:r>
            <a:r>
              <a:rPr lang="en-US" altLang="ko-KR" sz="1600" b="1" dirty="0"/>
              <a:t>(1)</a:t>
            </a:r>
          </a:p>
          <a:p>
            <a:pPr marL="342900" indent="-342900">
              <a:buAutoNum type="arabicPeriod"/>
            </a:pPr>
            <a:r>
              <a:rPr lang="en-US" altLang="ko-KR" sz="1600" b="1" dirty="0"/>
              <a:t>INSTRUMENTATION(2)</a:t>
            </a:r>
            <a:endParaRPr lang="ko-KR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26768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>
            <p:custDataLst>
              <p:custData r:id="rId4"/>
            </p:custDataLst>
          </p:nvPr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DialogBox">
            <a:extLst>
              <a:ext uri="{FF2B5EF4-FFF2-40B4-BE49-F238E27FC236}">
                <a16:creationId xmlns:a16="http://schemas.microsoft.com/office/drawing/2014/main" id="{A80A87F2-F1E7-482C-8E19-AEB3DA6FC42E}"/>
              </a:ext>
            </a:extLst>
          </p:cNvPr>
          <p:cNvGrpSpPr/>
          <p:nvPr>
            <p:custDataLst>
              <p:custData r:id="rId5"/>
            </p:custDataLst>
          </p:nvPr>
        </p:nvGrpSpPr>
        <p:grpSpPr>
          <a:xfrm>
            <a:off x="965807" y="389862"/>
            <a:ext cx="10543941" cy="6157618"/>
            <a:chOff x="2894330" y="2786062"/>
            <a:chExt cx="4316095" cy="313848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B5463B5-DB30-4C65-8056-5DF8FFB0F14F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35" name="Content">
                <a:extLst>
                  <a:ext uri="{FF2B5EF4-FFF2-40B4-BE49-F238E27FC236}">
                    <a16:creationId xmlns:a16="http://schemas.microsoft.com/office/drawing/2014/main" id="{02834361-0613-4664-BAE9-8D41F1AB1B4B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+mn-ea"/>
                  </a:rPr>
                  <a:t>심볼 편집</a:t>
                </a:r>
                <a:endParaRPr lang="en-US" sz="1200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  <p:sp>
            <p:nvSpPr>
              <p:cNvPr id="36" name="InnerArea">
                <a:extLst>
                  <a:ext uri="{FF2B5EF4-FFF2-40B4-BE49-F238E27FC236}">
                    <a16:creationId xmlns:a16="http://schemas.microsoft.com/office/drawing/2014/main" id="{2B5B1CB6-780B-4C2E-9498-C1DFFBAFD1B1}"/>
                  </a:ext>
                </a:extLst>
              </p:cNvPr>
              <p:cNvSpPr/>
              <p:nvPr/>
            </p:nvSpPr>
            <p:spPr>
              <a:xfrm>
                <a:off x="2222671" y="659402"/>
                <a:ext cx="4198168" cy="2910176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32" name="Minimize - Maximize - Close">
              <a:extLst>
                <a:ext uri="{FF2B5EF4-FFF2-40B4-BE49-F238E27FC236}">
                  <a16:creationId xmlns:a16="http://schemas.microsoft.com/office/drawing/2014/main" id="{67F932D6-57AC-4820-968D-F11CB512BFBF}"/>
                </a:ext>
              </a:extLst>
            </p:cNvPr>
            <p:cNvGrpSpPr/>
            <p:nvPr/>
          </p:nvGrpSpPr>
          <p:grpSpPr>
            <a:xfrm>
              <a:off x="7039162" y="2827327"/>
              <a:ext cx="70774" cy="76201"/>
              <a:chOff x="9661395" y="80633"/>
              <a:chExt cx="70774" cy="76201"/>
            </a:xfrm>
          </p:grpSpPr>
          <p:cxnSp>
            <p:nvCxnSpPr>
              <p:cNvPr id="33" name="X2">
                <a:extLst>
                  <a:ext uri="{FF2B5EF4-FFF2-40B4-BE49-F238E27FC236}">
                    <a16:creationId xmlns:a16="http://schemas.microsoft.com/office/drawing/2014/main" id="{523A35DD-E253-459D-9955-DD98FBF4931A}"/>
                  </a:ext>
                </a:extLst>
              </p:cNvPr>
              <p:cNvCxnSpPr/>
              <p:nvPr/>
            </p:nvCxnSpPr>
            <p:spPr>
              <a:xfrm>
                <a:off x="9661396" y="80633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34" name="X1">
                <a:extLst>
                  <a:ext uri="{FF2B5EF4-FFF2-40B4-BE49-F238E27FC236}">
                    <a16:creationId xmlns:a16="http://schemas.microsoft.com/office/drawing/2014/main" id="{08EA1FBA-33F5-4D86-8995-13D115284599}"/>
                  </a:ext>
                </a:extLst>
              </p:cNvPr>
              <p:cNvCxnSpPr/>
              <p:nvPr/>
            </p:nvCxnSpPr>
            <p:spPr>
              <a:xfrm flipH="1">
                <a:off x="9661395" y="80634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D712C617-D227-4E51-AC91-AC03EE3260C2}"/>
              </a:ext>
            </a:extLst>
          </p:cNvPr>
          <p:cNvSpPr/>
          <p:nvPr>
            <p:custDataLst>
              <p:custData r:id="rId6"/>
            </p:custDataLst>
          </p:nvPr>
        </p:nvSpPr>
        <p:spPr>
          <a:xfrm>
            <a:off x="8536237" y="698869"/>
            <a:ext cx="2834640" cy="568084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8" name="Tile">
            <a:extLst>
              <a:ext uri="{FF2B5EF4-FFF2-40B4-BE49-F238E27FC236}">
                <a16:creationId xmlns:a16="http://schemas.microsoft.com/office/drawing/2014/main" id="{EB82B319-17D7-4511-8954-7B51E302542A}"/>
              </a:ext>
            </a:extLst>
          </p:cNvPr>
          <p:cNvSpPr/>
          <p:nvPr>
            <p:custDataLst>
              <p:custData r:id="rId7"/>
            </p:custDataLst>
          </p:nvPr>
        </p:nvSpPr>
        <p:spPr>
          <a:xfrm>
            <a:off x="1131445" y="698869"/>
            <a:ext cx="7404791" cy="388033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675388-93CF-40F3-B2FF-0DC8A72EC2D7}"/>
              </a:ext>
            </a:extLst>
          </p:cNvPr>
          <p:cNvSpPr txBox="1"/>
          <p:nvPr/>
        </p:nvSpPr>
        <p:spPr>
          <a:xfrm>
            <a:off x="1140596" y="736777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BD0D7-55AF-4B60-A2C2-C53E9E42FC6C}"/>
              </a:ext>
            </a:extLst>
          </p:cNvPr>
          <p:cNvSpPr txBox="1"/>
          <p:nvPr/>
        </p:nvSpPr>
        <p:spPr>
          <a:xfrm>
            <a:off x="1813012" y="736777"/>
            <a:ext cx="49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Pen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1" name="NumericStepper">
            <a:extLst>
              <a:ext uri="{FF2B5EF4-FFF2-40B4-BE49-F238E27FC236}">
                <a16:creationId xmlns:a16="http://schemas.microsoft.com/office/drawing/2014/main" id="{F6C8B346-512D-4991-878E-39B5464DC43B}"/>
              </a:ext>
            </a:extLst>
          </p:cNvPr>
          <p:cNvGrpSpPr/>
          <p:nvPr>
            <p:custDataLst>
              <p:custData r:id="rId8"/>
            </p:custDataLst>
          </p:nvPr>
        </p:nvGrpSpPr>
        <p:grpSpPr>
          <a:xfrm>
            <a:off x="2341606" y="784877"/>
            <a:ext cx="639086" cy="228600"/>
            <a:chOff x="4210050" y="3330449"/>
            <a:chExt cx="639086" cy="228600"/>
          </a:xfrm>
        </p:grpSpPr>
        <p:sp>
          <p:nvSpPr>
            <p:cNvPr id="42" name="Content">
              <a:extLst>
                <a:ext uri="{FF2B5EF4-FFF2-40B4-BE49-F238E27FC236}">
                  <a16:creationId xmlns:a16="http://schemas.microsoft.com/office/drawing/2014/main" id="{941A2362-A08C-485E-917B-3589A5BED306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43" name="DownBox">
              <a:extLst>
                <a:ext uri="{FF2B5EF4-FFF2-40B4-BE49-F238E27FC236}">
                  <a16:creationId xmlns:a16="http://schemas.microsoft.com/office/drawing/2014/main" id="{9D38A104-D0E4-4CCF-8770-56D5311371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4" name="DownArrow">
              <a:extLst>
                <a:ext uri="{FF2B5EF4-FFF2-40B4-BE49-F238E27FC236}">
                  <a16:creationId xmlns:a16="http://schemas.microsoft.com/office/drawing/2014/main" id="{4E40AD44-3957-421C-A6B6-530CAC6F92B1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5" name="UpBox">
              <a:extLst>
                <a:ext uri="{FF2B5EF4-FFF2-40B4-BE49-F238E27FC236}">
                  <a16:creationId xmlns:a16="http://schemas.microsoft.com/office/drawing/2014/main" id="{40DD8DE5-C8AC-43B0-BE00-110908973F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6" name="UpArrow">
              <a:extLst>
                <a:ext uri="{FF2B5EF4-FFF2-40B4-BE49-F238E27FC236}">
                  <a16:creationId xmlns:a16="http://schemas.microsoft.com/office/drawing/2014/main" id="{AD38462D-FA56-4858-A470-4142EF87DE97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BAC89A6-C1BC-42FC-970B-9DEC174F380F}"/>
              </a:ext>
            </a:extLst>
          </p:cNvPr>
          <p:cNvSpPr txBox="1"/>
          <p:nvPr/>
        </p:nvSpPr>
        <p:spPr>
          <a:xfrm>
            <a:off x="3016935" y="736777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Eraser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8" name="NumericStepper">
            <a:extLst>
              <a:ext uri="{FF2B5EF4-FFF2-40B4-BE49-F238E27FC236}">
                <a16:creationId xmlns:a16="http://schemas.microsoft.com/office/drawing/2014/main" id="{67EA05E3-C673-4E21-B839-A96E08DAB97D}"/>
              </a:ext>
            </a:extLst>
          </p:cNvPr>
          <p:cNvGrpSpPr/>
          <p:nvPr>
            <p:custDataLst>
              <p:custData r:id="rId9"/>
            </p:custDataLst>
          </p:nvPr>
        </p:nvGrpSpPr>
        <p:grpSpPr>
          <a:xfrm>
            <a:off x="3715354" y="773294"/>
            <a:ext cx="639086" cy="228600"/>
            <a:chOff x="4210050" y="3330449"/>
            <a:chExt cx="639086" cy="228600"/>
          </a:xfrm>
        </p:grpSpPr>
        <p:sp>
          <p:nvSpPr>
            <p:cNvPr id="49" name="Content">
              <a:extLst>
                <a:ext uri="{FF2B5EF4-FFF2-40B4-BE49-F238E27FC236}">
                  <a16:creationId xmlns:a16="http://schemas.microsoft.com/office/drawing/2014/main" id="{972F78B3-6289-4D13-A87A-28442B98BCB5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50" name="DownBox">
              <a:extLst>
                <a:ext uri="{FF2B5EF4-FFF2-40B4-BE49-F238E27FC236}">
                  <a16:creationId xmlns:a16="http://schemas.microsoft.com/office/drawing/2014/main" id="{8FBB26E2-78E7-4112-8D33-1FE3833B3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1" name="DownArrow">
              <a:extLst>
                <a:ext uri="{FF2B5EF4-FFF2-40B4-BE49-F238E27FC236}">
                  <a16:creationId xmlns:a16="http://schemas.microsoft.com/office/drawing/2014/main" id="{6C230A63-367B-44E8-95BC-92F22ABE96DE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2" name="UpBox">
              <a:extLst>
                <a:ext uri="{FF2B5EF4-FFF2-40B4-BE49-F238E27FC236}">
                  <a16:creationId xmlns:a16="http://schemas.microsoft.com/office/drawing/2014/main" id="{FFA56992-8A9D-4654-A389-E7FF5C8490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3" name="UpArrow">
              <a:extLst>
                <a:ext uri="{FF2B5EF4-FFF2-40B4-BE49-F238E27FC236}">
                  <a16:creationId xmlns:a16="http://schemas.microsoft.com/office/drawing/2014/main" id="{A7312C51-F8AB-42C6-A445-C5140190EFFA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F6CCD8D-E59A-406B-8EBB-F6A3644C9787}"/>
              </a:ext>
            </a:extLst>
          </p:cNvPr>
          <p:cNvSpPr txBox="1"/>
          <p:nvPr/>
        </p:nvSpPr>
        <p:spPr>
          <a:xfrm>
            <a:off x="4427472" y="736777"/>
            <a:ext cx="1158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Area Eraser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4138C3-A617-4290-9E89-AD34103B6096}"/>
              </a:ext>
            </a:extLst>
          </p:cNvPr>
          <p:cNvSpPr txBox="1"/>
          <p:nvPr/>
        </p:nvSpPr>
        <p:spPr>
          <a:xfrm>
            <a:off x="5585866" y="736777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101321-9A3B-4D34-B145-6BE6A3062FEB}"/>
              </a:ext>
            </a:extLst>
          </p:cNvPr>
          <p:cNvSpPr txBox="1"/>
          <p:nvPr/>
        </p:nvSpPr>
        <p:spPr>
          <a:xfrm>
            <a:off x="6270045" y="736777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93AA96-865D-483F-AF51-3EB24CFD56DE}"/>
              </a:ext>
            </a:extLst>
          </p:cNvPr>
          <p:cNvPicPr>
            <a:picLocks noChangeAspect="1"/>
          </p:cNvPicPr>
          <p:nvPr/>
        </p:nvPicPr>
        <p:blipFill rotWithShape="1">
          <a:blip r:embed="rId43"/>
          <a:srcRect l="11751" r="10659" b="28505"/>
          <a:stretch/>
        </p:blipFill>
        <p:spPr>
          <a:xfrm>
            <a:off x="1131445" y="1074202"/>
            <a:ext cx="7404791" cy="5312973"/>
          </a:xfrm>
          <a:prstGeom prst="rect">
            <a:avLst/>
          </a:prstGeom>
        </p:spPr>
      </p:pic>
      <p:sp>
        <p:nvSpPr>
          <p:cNvPr id="102" name="Content">
            <a:extLst>
              <a:ext uri="{FF2B5EF4-FFF2-40B4-BE49-F238E27FC236}">
                <a16:creationId xmlns:a16="http://schemas.microsoft.com/office/drawing/2014/main" id="{7CF4DE77-880A-4D49-B053-1A9594E1720E}"/>
              </a:ext>
            </a:extLst>
          </p:cNvPr>
          <p:cNvSpPr txBox="1"/>
          <p:nvPr>
            <p:custDataLst>
              <p:custData r:id="rId10"/>
            </p:custDataLst>
          </p:nvPr>
        </p:nvSpPr>
        <p:spPr>
          <a:xfrm>
            <a:off x="8558452" y="4217811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기초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3" name="Content">
            <a:extLst>
              <a:ext uri="{FF2B5EF4-FFF2-40B4-BE49-F238E27FC236}">
                <a16:creationId xmlns:a16="http://schemas.microsoft.com/office/drawing/2014/main" id="{3F170CF3-A39B-4C67-A7C1-4CE1C41CD119}"/>
              </a:ext>
            </a:extLst>
          </p:cNvPr>
          <p:cNvSpPr/>
          <p:nvPr>
            <p:custDataLst>
              <p:custData r:id="rId11"/>
            </p:custDataLst>
          </p:nvPr>
        </p:nvSpPr>
        <p:spPr>
          <a:xfrm>
            <a:off x="9347747" y="4217528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87445CE-62A5-48E5-A424-4D990B3AD1F5}"/>
              </a:ext>
            </a:extLst>
          </p:cNvPr>
          <p:cNvGrpSpPr/>
          <p:nvPr/>
        </p:nvGrpSpPr>
        <p:grpSpPr>
          <a:xfrm>
            <a:off x="8730841" y="6072328"/>
            <a:ext cx="2439528" cy="228600"/>
            <a:chOff x="8705004" y="6083300"/>
            <a:chExt cx="2439528" cy="228600"/>
          </a:xfrm>
        </p:grpSpPr>
        <p:sp>
          <p:nvSpPr>
            <p:cNvPr id="105" name="Content">
              <a:extLst>
                <a:ext uri="{FF2B5EF4-FFF2-40B4-BE49-F238E27FC236}">
                  <a16:creationId xmlns:a16="http://schemas.microsoft.com/office/drawing/2014/main" id="{DB53E04A-3CBA-4BC7-9234-8CE6382B5CE2}"/>
                </a:ext>
              </a:extLst>
            </p:cNvPr>
            <p:cNvSpPr/>
            <p:nvPr>
              <p:custDataLst>
                <p:custData r:id="rId39"/>
              </p:custDataLst>
            </p:nvPr>
          </p:nvSpPr>
          <p:spPr>
            <a:xfrm>
              <a:off x="8705004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취소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  <p:sp>
          <p:nvSpPr>
            <p:cNvPr id="106" name="Content">
              <a:extLst>
                <a:ext uri="{FF2B5EF4-FFF2-40B4-BE49-F238E27FC236}">
                  <a16:creationId xmlns:a16="http://schemas.microsoft.com/office/drawing/2014/main" id="{21C73ECC-F396-467D-9299-8BFEB3233B62}"/>
                </a:ext>
              </a:extLst>
            </p:cNvPr>
            <p:cNvSpPr/>
            <p:nvPr>
              <p:custDataLst>
                <p:custData r:id="rId40"/>
              </p:custDataLst>
            </p:nvPr>
          </p:nvSpPr>
          <p:spPr>
            <a:xfrm>
              <a:off x="10037940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저장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</p:grpSp>
      <p:sp>
        <p:nvSpPr>
          <p:cNvPr id="108" name="Content">
            <a:extLst>
              <a:ext uri="{FF2B5EF4-FFF2-40B4-BE49-F238E27FC236}">
                <a16:creationId xmlns:a16="http://schemas.microsoft.com/office/drawing/2014/main" id="{7EFCDFC0-A9A3-48DB-B123-53D9CC42D44E}"/>
              </a:ext>
            </a:extLst>
          </p:cNvPr>
          <p:cNvSpPr txBox="1"/>
          <p:nvPr>
            <p:custDataLst>
              <p:custData r:id="rId12"/>
            </p:custDataLst>
          </p:nvPr>
        </p:nvSpPr>
        <p:spPr>
          <a:xfrm>
            <a:off x="8552657" y="464866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부가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1" name="Content">
            <a:extLst>
              <a:ext uri="{FF2B5EF4-FFF2-40B4-BE49-F238E27FC236}">
                <a16:creationId xmlns:a16="http://schemas.microsoft.com/office/drawing/2014/main" id="{D5E01E5D-4004-4416-B03F-3D8E1F2E6DC8}"/>
              </a:ext>
            </a:extLst>
          </p:cNvPr>
          <p:cNvSpPr txBox="1"/>
          <p:nvPr>
            <p:custDataLst>
              <p:custData r:id="rId13"/>
            </p:custDataLst>
          </p:nvPr>
        </p:nvSpPr>
        <p:spPr>
          <a:xfrm>
            <a:off x="8552657" y="508078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Origin Point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2" name="Content">
            <a:extLst>
              <a:ext uri="{FF2B5EF4-FFF2-40B4-BE49-F238E27FC236}">
                <a16:creationId xmlns:a16="http://schemas.microsoft.com/office/drawing/2014/main" id="{788B90C8-017E-48EF-96F0-16E6357CEFF4}"/>
              </a:ext>
            </a:extLst>
          </p:cNvPr>
          <p:cNvSpPr/>
          <p:nvPr>
            <p:custDataLst>
              <p:custData r:id="rId14"/>
            </p:custDataLst>
          </p:nvPr>
        </p:nvSpPr>
        <p:spPr>
          <a:xfrm>
            <a:off x="9341952" y="508049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4" name="Content">
            <a:extLst>
              <a:ext uri="{FF2B5EF4-FFF2-40B4-BE49-F238E27FC236}">
                <a16:creationId xmlns:a16="http://schemas.microsoft.com/office/drawing/2014/main" id="{7704BD54-6368-4840-89D6-40F2D92321B5}"/>
              </a:ext>
            </a:extLst>
          </p:cNvPr>
          <p:cNvSpPr txBox="1"/>
          <p:nvPr>
            <p:custDataLst>
              <p:custData r:id="rId15"/>
            </p:custDataLst>
          </p:nvPr>
        </p:nvSpPr>
        <p:spPr>
          <a:xfrm>
            <a:off x="8559371" y="551320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Connection P</a:t>
            </a:r>
          </a:p>
        </p:txBody>
      </p:sp>
      <p:sp>
        <p:nvSpPr>
          <p:cNvPr id="115" name="Content">
            <a:extLst>
              <a:ext uri="{FF2B5EF4-FFF2-40B4-BE49-F238E27FC236}">
                <a16:creationId xmlns:a16="http://schemas.microsoft.com/office/drawing/2014/main" id="{9CC53D93-EF58-4EC6-A5B3-B72C1B8CC86E}"/>
              </a:ext>
            </a:extLst>
          </p:cNvPr>
          <p:cNvSpPr/>
          <p:nvPr>
            <p:custDataLst>
              <p:custData r:id="rId16"/>
            </p:custDataLst>
          </p:nvPr>
        </p:nvSpPr>
        <p:spPr>
          <a:xfrm>
            <a:off x="9348666" y="551292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8" name="DownArrow">
            <a:extLst>
              <a:ext uri="{FF2B5EF4-FFF2-40B4-BE49-F238E27FC236}">
                <a16:creationId xmlns:a16="http://schemas.microsoft.com/office/drawing/2014/main" id="{543574C8-2567-4831-A9D6-28216B2FEC74}"/>
              </a:ext>
            </a:extLst>
          </p:cNvPr>
          <p:cNvSpPr>
            <a:spLocks noChangeAspect="1"/>
          </p:cNvSpPr>
          <p:nvPr>
            <p:custDataLst>
              <p:custData r:id="rId17"/>
            </p:custDataLst>
          </p:nvPr>
        </p:nvSpPr>
        <p:spPr>
          <a:xfrm rot="10800000">
            <a:off x="10408260" y="4799999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sp>
        <p:nvSpPr>
          <p:cNvPr id="125" name="Content">
            <a:extLst>
              <a:ext uri="{FF2B5EF4-FFF2-40B4-BE49-F238E27FC236}">
                <a16:creationId xmlns:a16="http://schemas.microsoft.com/office/drawing/2014/main" id="{E4926BFE-813F-4D86-AA44-8E6DB15FB85D}"/>
              </a:ext>
            </a:extLst>
          </p:cNvPr>
          <p:cNvSpPr/>
          <p:nvPr/>
        </p:nvSpPr>
        <p:spPr>
          <a:xfrm>
            <a:off x="9341949" y="4635655"/>
            <a:ext cx="1884242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ko-KR" alt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없음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8" name="Content">
            <a:extLst>
              <a:ext uri="{FF2B5EF4-FFF2-40B4-BE49-F238E27FC236}">
                <a16:creationId xmlns:a16="http://schemas.microsoft.com/office/drawing/2014/main" id="{EBEDDB8C-71DF-4981-B199-C866FD9176B3}"/>
              </a:ext>
            </a:extLst>
          </p:cNvPr>
          <p:cNvSpPr/>
          <p:nvPr/>
        </p:nvSpPr>
        <p:spPr>
          <a:xfrm>
            <a:off x="9341951" y="5066897"/>
            <a:ext cx="1885304" cy="215895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182880" rtlCol="0" anchor="ctr"/>
          <a:lstStyle/>
          <a:p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</a:p>
        </p:txBody>
      </p:sp>
      <p:sp>
        <p:nvSpPr>
          <p:cNvPr id="134" name="Content">
            <a:extLst>
              <a:ext uri="{FF2B5EF4-FFF2-40B4-BE49-F238E27FC236}">
                <a16:creationId xmlns:a16="http://schemas.microsoft.com/office/drawing/2014/main" id="{6E2B3ED5-6E2A-444A-A984-EEC35492FEF6}"/>
              </a:ext>
            </a:extLst>
          </p:cNvPr>
          <p:cNvSpPr/>
          <p:nvPr/>
        </p:nvSpPr>
        <p:spPr>
          <a:xfrm>
            <a:off x="9348665" y="5494684"/>
            <a:ext cx="1877528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en-US" altLang="ko-KR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8" name="Content">
            <a:extLst>
              <a:ext uri="{FF2B5EF4-FFF2-40B4-BE49-F238E27FC236}">
                <a16:creationId xmlns:a16="http://schemas.microsoft.com/office/drawing/2014/main" id="{91AEE4DF-A815-4626-9E27-99A3622F4EF3}"/>
              </a:ext>
            </a:extLst>
          </p:cNvPr>
          <p:cNvSpPr txBox="1"/>
          <p:nvPr>
            <p:custDataLst>
              <p:custData r:id="rId18"/>
            </p:custDataLst>
          </p:nvPr>
        </p:nvSpPr>
        <p:spPr>
          <a:xfrm>
            <a:off x="8552657" y="82319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TYPE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79" name="Content">
            <a:extLst>
              <a:ext uri="{FF2B5EF4-FFF2-40B4-BE49-F238E27FC236}">
                <a16:creationId xmlns:a16="http://schemas.microsoft.com/office/drawing/2014/main" id="{DC265548-5AEA-49B8-B7C2-D4ACA6E9D04E}"/>
              </a:ext>
            </a:extLst>
          </p:cNvPr>
          <p:cNvSpPr/>
          <p:nvPr>
            <p:custDataLst>
              <p:custData r:id="rId19"/>
            </p:custDataLst>
          </p:nvPr>
        </p:nvSpPr>
        <p:spPr>
          <a:xfrm>
            <a:off x="9341952" y="82291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 C S</a:t>
            </a:r>
          </a:p>
        </p:txBody>
      </p:sp>
      <p:sp>
        <p:nvSpPr>
          <p:cNvPr id="180" name="Content">
            <a:extLst>
              <a:ext uri="{FF2B5EF4-FFF2-40B4-BE49-F238E27FC236}">
                <a16:creationId xmlns:a16="http://schemas.microsoft.com/office/drawing/2014/main" id="{0CAF0B10-172A-4022-8955-D03455107C6F}"/>
              </a:ext>
            </a:extLst>
          </p:cNvPr>
          <p:cNvSpPr txBox="1"/>
          <p:nvPr>
            <p:custDataLst>
              <p:custData r:id="rId20"/>
            </p:custDataLst>
          </p:nvPr>
        </p:nvSpPr>
        <p:spPr>
          <a:xfrm>
            <a:off x="8552657" y="125466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ITEM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1" name="Content">
            <a:extLst>
              <a:ext uri="{FF2B5EF4-FFF2-40B4-BE49-F238E27FC236}">
                <a16:creationId xmlns:a16="http://schemas.microsoft.com/office/drawing/2014/main" id="{78F29623-E0AF-47BD-84EF-58FA9DDDEE2B}"/>
              </a:ext>
            </a:extLst>
          </p:cNvPr>
          <p:cNvSpPr/>
          <p:nvPr>
            <p:custDataLst>
              <p:custData r:id="rId21"/>
            </p:custDataLst>
          </p:nvPr>
        </p:nvSpPr>
        <p:spPr>
          <a:xfrm>
            <a:off x="9341952" y="1254379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sp>
        <p:nvSpPr>
          <p:cNvPr id="182" name="Content">
            <a:extLst>
              <a:ext uri="{FF2B5EF4-FFF2-40B4-BE49-F238E27FC236}">
                <a16:creationId xmlns:a16="http://schemas.microsoft.com/office/drawing/2014/main" id="{07CD3E52-3C8A-4BEF-B193-19E2C275FDC9}"/>
              </a:ext>
            </a:extLst>
          </p:cNvPr>
          <p:cNvSpPr txBox="1"/>
          <p:nvPr>
            <p:custDataLst>
              <p:custData r:id="rId22"/>
            </p:custDataLst>
          </p:nvPr>
        </p:nvSpPr>
        <p:spPr>
          <a:xfrm>
            <a:off x="8552657" y="1688213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PATH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3" name="Content">
            <a:extLst>
              <a:ext uri="{FF2B5EF4-FFF2-40B4-BE49-F238E27FC236}">
                <a16:creationId xmlns:a16="http://schemas.microsoft.com/office/drawing/2014/main" id="{5589BBCC-3C75-4CBC-A858-5C4A2775BE39}"/>
              </a:ext>
            </a:extLst>
          </p:cNvPr>
          <p:cNvSpPr/>
          <p:nvPr>
            <p:custDataLst>
              <p:custData r:id="rId23"/>
            </p:custDataLst>
          </p:nvPr>
        </p:nvSpPr>
        <p:spPr>
          <a:xfrm>
            <a:off x="9341952" y="1687930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res/Symbols/UY1-2000/B01.png</a:t>
            </a:r>
          </a:p>
        </p:txBody>
      </p:sp>
      <p:sp>
        <p:nvSpPr>
          <p:cNvPr id="184" name="Content">
            <a:extLst>
              <a:ext uri="{FF2B5EF4-FFF2-40B4-BE49-F238E27FC236}">
                <a16:creationId xmlns:a16="http://schemas.microsoft.com/office/drawing/2014/main" id="{94BEAF1F-AB9C-4FA7-9738-32A950D11A62}"/>
              </a:ext>
            </a:extLst>
          </p:cNvPr>
          <p:cNvSpPr txBox="1"/>
          <p:nvPr>
            <p:custDataLst>
              <p:custData r:id="rId24"/>
            </p:custDataLst>
          </p:nvPr>
        </p:nvSpPr>
        <p:spPr>
          <a:xfrm>
            <a:off x="8552657" y="2119456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임계값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5" name="Content">
            <a:extLst>
              <a:ext uri="{FF2B5EF4-FFF2-40B4-BE49-F238E27FC236}">
                <a16:creationId xmlns:a16="http://schemas.microsoft.com/office/drawing/2014/main" id="{094A41E2-F81C-4362-9929-901643876B06}"/>
              </a:ext>
            </a:extLst>
          </p:cNvPr>
          <p:cNvSpPr/>
          <p:nvPr>
            <p:custDataLst>
              <p:custData r:id="rId25"/>
            </p:custDataLst>
          </p:nvPr>
        </p:nvSpPr>
        <p:spPr>
          <a:xfrm>
            <a:off x="9341952" y="2119173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0.65</a:t>
            </a:r>
          </a:p>
        </p:txBody>
      </p:sp>
      <p:sp>
        <p:nvSpPr>
          <p:cNvPr id="186" name="Content">
            <a:extLst>
              <a:ext uri="{FF2B5EF4-FFF2-40B4-BE49-F238E27FC236}">
                <a16:creationId xmlns:a16="http://schemas.microsoft.com/office/drawing/2014/main" id="{35545B69-7ABB-4065-8153-267155AB9BEC}"/>
              </a:ext>
            </a:extLst>
          </p:cNvPr>
          <p:cNvSpPr txBox="1"/>
          <p:nvPr>
            <p:custDataLst>
              <p:custData r:id="rId26"/>
            </p:custDataLst>
          </p:nvPr>
        </p:nvSpPr>
        <p:spPr>
          <a:xfrm>
            <a:off x="8558452" y="255311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최소 특징점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7" name="Content">
            <a:extLst>
              <a:ext uri="{FF2B5EF4-FFF2-40B4-BE49-F238E27FC236}">
                <a16:creationId xmlns:a16="http://schemas.microsoft.com/office/drawing/2014/main" id="{A092E15C-4968-4052-A4FF-17F807EE63D2}"/>
              </a:ext>
            </a:extLst>
          </p:cNvPr>
          <p:cNvSpPr/>
          <p:nvPr>
            <p:custDataLst>
              <p:custData r:id="rId27"/>
            </p:custDataLst>
          </p:nvPr>
        </p:nvSpPr>
        <p:spPr>
          <a:xfrm>
            <a:off x="9347747" y="255283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</a:t>
            </a:r>
          </a:p>
        </p:txBody>
      </p:sp>
      <p:sp>
        <p:nvSpPr>
          <p:cNvPr id="188" name="Content">
            <a:extLst>
              <a:ext uri="{FF2B5EF4-FFF2-40B4-BE49-F238E27FC236}">
                <a16:creationId xmlns:a16="http://schemas.microsoft.com/office/drawing/2014/main" id="{3C80A08D-1ACE-42F4-A28E-6187B919A7D5}"/>
              </a:ext>
            </a:extLst>
          </p:cNvPr>
          <p:cNvSpPr txBox="1"/>
          <p:nvPr>
            <p:custDataLst>
              <p:custData r:id="rId28"/>
            </p:custDataLst>
          </p:nvPr>
        </p:nvSpPr>
        <p:spPr>
          <a:xfrm>
            <a:off x="8552657" y="298397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 소스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9" name="Content">
            <a:extLst>
              <a:ext uri="{FF2B5EF4-FFF2-40B4-BE49-F238E27FC236}">
                <a16:creationId xmlns:a16="http://schemas.microsoft.com/office/drawing/2014/main" id="{77E1E674-F8F2-44D5-AF54-79B056D52966}"/>
              </a:ext>
            </a:extLst>
          </p:cNvPr>
          <p:cNvSpPr txBox="1"/>
          <p:nvPr>
            <p:custDataLst>
              <p:custData r:id="rId29"/>
            </p:custDataLst>
          </p:nvPr>
        </p:nvSpPr>
        <p:spPr>
          <a:xfrm>
            <a:off x="8552657" y="341608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검출시 회전수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0" name="Content">
            <a:extLst>
              <a:ext uri="{FF2B5EF4-FFF2-40B4-BE49-F238E27FC236}">
                <a16:creationId xmlns:a16="http://schemas.microsoft.com/office/drawing/2014/main" id="{FAE333E0-5B92-4047-ACC3-8B2223A61550}"/>
              </a:ext>
            </a:extLst>
          </p:cNvPr>
          <p:cNvSpPr/>
          <p:nvPr>
            <p:custDataLst>
              <p:custData r:id="rId30"/>
            </p:custDataLst>
          </p:nvPr>
        </p:nvSpPr>
        <p:spPr>
          <a:xfrm>
            <a:off x="9341952" y="341580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1" name="Content">
            <a:extLst>
              <a:ext uri="{FF2B5EF4-FFF2-40B4-BE49-F238E27FC236}">
                <a16:creationId xmlns:a16="http://schemas.microsoft.com/office/drawing/2014/main" id="{6B7959DB-DBAB-40CD-AE26-6BBD61B83336}"/>
              </a:ext>
            </a:extLst>
          </p:cNvPr>
          <p:cNvSpPr txBox="1"/>
          <p:nvPr>
            <p:custDataLst>
              <p:custData r:id="rId31"/>
            </p:custDataLst>
          </p:nvPr>
        </p:nvSpPr>
        <p:spPr>
          <a:xfrm>
            <a:off x="8559371" y="384850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OCR </a:t>
            </a:r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옵션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2" name="Content">
            <a:extLst>
              <a:ext uri="{FF2B5EF4-FFF2-40B4-BE49-F238E27FC236}">
                <a16:creationId xmlns:a16="http://schemas.microsoft.com/office/drawing/2014/main" id="{EA20F580-8648-4501-8C7B-5CFC97EA5C0E}"/>
              </a:ext>
            </a:extLst>
          </p:cNvPr>
          <p:cNvSpPr/>
          <p:nvPr>
            <p:custDataLst>
              <p:custData r:id="rId32"/>
            </p:custDataLst>
          </p:nvPr>
        </p:nvSpPr>
        <p:spPr>
          <a:xfrm>
            <a:off x="9348666" y="3848226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3" name="DownArrow">
            <a:extLst>
              <a:ext uri="{FF2B5EF4-FFF2-40B4-BE49-F238E27FC236}">
                <a16:creationId xmlns:a16="http://schemas.microsoft.com/office/drawing/2014/main" id="{17ABCABB-0293-47FF-9CF2-C7EA8B1D685F}"/>
              </a:ext>
            </a:extLst>
          </p:cNvPr>
          <p:cNvSpPr>
            <a:spLocks noChangeAspect="1"/>
          </p:cNvSpPr>
          <p:nvPr>
            <p:custDataLst>
              <p:custData r:id="rId33"/>
            </p:custDataLst>
          </p:nvPr>
        </p:nvSpPr>
        <p:spPr>
          <a:xfrm rot="10800000">
            <a:off x="10408260" y="3135303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grpSp>
        <p:nvGrpSpPr>
          <p:cNvPr id="194" name="DropdownBox">
            <a:extLst>
              <a:ext uri="{FF2B5EF4-FFF2-40B4-BE49-F238E27FC236}">
                <a16:creationId xmlns:a16="http://schemas.microsoft.com/office/drawing/2014/main" id="{508E75A7-5B80-437D-902A-C0C62BF9AF75}"/>
              </a:ext>
            </a:extLst>
          </p:cNvPr>
          <p:cNvGrpSpPr/>
          <p:nvPr>
            <p:custDataLst>
              <p:custData r:id="rId34"/>
            </p:custDataLst>
          </p:nvPr>
        </p:nvGrpSpPr>
        <p:grpSpPr>
          <a:xfrm>
            <a:off x="9341951" y="2970959"/>
            <a:ext cx="1866847" cy="241142"/>
            <a:chOff x="4014302" y="3315899"/>
            <a:chExt cx="1097652" cy="228600"/>
          </a:xfrm>
        </p:grpSpPr>
        <p:sp>
          <p:nvSpPr>
            <p:cNvPr id="195" name="Content">
              <a:extLst>
                <a:ext uri="{FF2B5EF4-FFF2-40B4-BE49-F238E27FC236}">
                  <a16:creationId xmlns:a16="http://schemas.microsoft.com/office/drawing/2014/main" id="{4DED6015-5F31-4767-AA0D-F7E2A16DBA0A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원본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DownArrow">
              <a:extLst>
                <a:ext uri="{FF2B5EF4-FFF2-40B4-BE49-F238E27FC236}">
                  <a16:creationId xmlns:a16="http://schemas.microsoft.com/office/drawing/2014/main" id="{265FE3E4-9D53-4B59-98ED-5C7D929CA2E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197" name="NumericStepper">
            <a:extLst>
              <a:ext uri="{FF2B5EF4-FFF2-40B4-BE49-F238E27FC236}">
                <a16:creationId xmlns:a16="http://schemas.microsoft.com/office/drawing/2014/main" id="{63888B02-25EA-411D-B1DA-DB6123ECDAA2}"/>
              </a:ext>
            </a:extLst>
          </p:cNvPr>
          <p:cNvGrpSpPr/>
          <p:nvPr>
            <p:custDataLst>
              <p:custData r:id="rId35"/>
            </p:custDataLst>
          </p:nvPr>
        </p:nvGrpSpPr>
        <p:grpSpPr>
          <a:xfrm>
            <a:off x="9348665" y="3402201"/>
            <a:ext cx="1879558" cy="218263"/>
            <a:chOff x="4211224" y="3330448"/>
            <a:chExt cx="1879558" cy="218263"/>
          </a:xfrm>
        </p:grpSpPr>
        <p:sp>
          <p:nvSpPr>
            <p:cNvPr id="198" name="Content">
              <a:extLst>
                <a:ext uri="{FF2B5EF4-FFF2-40B4-BE49-F238E27FC236}">
                  <a16:creationId xmlns:a16="http://schemas.microsoft.com/office/drawing/2014/main" id="{02A8AEBD-6582-4C36-82B2-65F3575E3051}"/>
                </a:ext>
              </a:extLst>
            </p:cNvPr>
            <p:cNvSpPr/>
            <p:nvPr/>
          </p:nvSpPr>
          <p:spPr>
            <a:xfrm>
              <a:off x="4211224" y="3330448"/>
              <a:ext cx="1878590" cy="21589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text</a:t>
              </a:r>
            </a:p>
          </p:txBody>
        </p:sp>
        <p:sp>
          <p:nvSpPr>
            <p:cNvPr id="199" name="DownBox">
              <a:extLst>
                <a:ext uri="{FF2B5EF4-FFF2-40B4-BE49-F238E27FC236}">
                  <a16:creationId xmlns:a16="http://schemas.microsoft.com/office/drawing/2014/main" id="{D04F1A98-47B2-46C8-89B3-DBC7F2D485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0" y="3447117"/>
              <a:ext cx="164592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DownArrow">
              <a:extLst>
                <a:ext uri="{FF2B5EF4-FFF2-40B4-BE49-F238E27FC236}">
                  <a16:creationId xmlns:a16="http://schemas.microsoft.com/office/drawing/2014/main" id="{2FBCAB56-07A5-4443-A2D8-CB3FEA927E03}"/>
                </a:ext>
              </a:extLst>
            </p:cNvPr>
            <p:cNvSpPr/>
            <p:nvPr/>
          </p:nvSpPr>
          <p:spPr>
            <a:xfrm rot="10800000">
              <a:off x="5967841" y="3478487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UpBox">
              <a:extLst>
                <a:ext uri="{FF2B5EF4-FFF2-40B4-BE49-F238E27FC236}">
                  <a16:creationId xmlns:a16="http://schemas.microsoft.com/office/drawing/2014/main" id="{D782DA9F-C8BE-4BE1-A9E0-D8603C5AB3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8" y="3332817"/>
              <a:ext cx="164584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2" name="UpArrow">
              <a:extLst>
                <a:ext uri="{FF2B5EF4-FFF2-40B4-BE49-F238E27FC236}">
                  <a16:creationId xmlns:a16="http://schemas.microsoft.com/office/drawing/2014/main" id="{F73A8C57-3D04-4FAE-A643-5009832A1640}"/>
                </a:ext>
              </a:extLst>
            </p:cNvPr>
            <p:cNvSpPr/>
            <p:nvPr/>
          </p:nvSpPr>
          <p:spPr>
            <a:xfrm>
              <a:off x="5967833" y="3368759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03" name="DropdownBox">
            <a:extLst>
              <a:ext uri="{FF2B5EF4-FFF2-40B4-BE49-F238E27FC236}">
                <a16:creationId xmlns:a16="http://schemas.microsoft.com/office/drawing/2014/main" id="{F968D38A-E5F9-47D8-93A0-80F15F6A4B45}"/>
              </a:ext>
            </a:extLst>
          </p:cNvPr>
          <p:cNvGrpSpPr/>
          <p:nvPr>
            <p:custDataLst>
              <p:custData r:id="rId36"/>
            </p:custDataLst>
          </p:nvPr>
        </p:nvGrpSpPr>
        <p:grpSpPr>
          <a:xfrm>
            <a:off x="9348665" y="3829988"/>
            <a:ext cx="1878589" cy="241142"/>
            <a:chOff x="4014302" y="3315899"/>
            <a:chExt cx="1104556" cy="228600"/>
          </a:xfrm>
        </p:grpSpPr>
        <p:sp>
          <p:nvSpPr>
            <p:cNvPr id="204" name="Content">
              <a:extLst>
                <a:ext uri="{FF2B5EF4-FFF2-40B4-BE49-F238E27FC236}">
                  <a16:creationId xmlns:a16="http://schemas.microsoft.com/office/drawing/2014/main" id="{11EFAF47-D2EA-4A0A-B84B-BB6F64B098AA}"/>
                </a:ext>
              </a:extLst>
            </p:cNvPr>
            <p:cNvSpPr/>
            <p:nvPr/>
          </p:nvSpPr>
          <p:spPr>
            <a:xfrm>
              <a:off x="4014302" y="3315899"/>
              <a:ext cx="110455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사용 안 함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5" name="DownArrow">
              <a:extLst>
                <a:ext uri="{FF2B5EF4-FFF2-40B4-BE49-F238E27FC236}">
                  <a16:creationId xmlns:a16="http://schemas.microsoft.com/office/drawing/2014/main" id="{316FDFF9-2D99-4748-B0AC-32328813AAD0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206" name="Content">
            <a:extLst>
              <a:ext uri="{FF2B5EF4-FFF2-40B4-BE49-F238E27FC236}">
                <a16:creationId xmlns:a16="http://schemas.microsoft.com/office/drawing/2014/main" id="{AB50CEB7-7AEA-4C10-8CDC-6478E9CD8F88}"/>
              </a:ext>
            </a:extLst>
          </p:cNvPr>
          <p:cNvSpPr/>
          <p:nvPr>
            <p:custDataLst>
              <p:custData r:id="rId37"/>
            </p:custDataLst>
          </p:nvPr>
        </p:nvSpPr>
        <p:spPr>
          <a:xfrm>
            <a:off x="10813924" y="5076960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Content">
            <a:extLst>
              <a:ext uri="{FF2B5EF4-FFF2-40B4-BE49-F238E27FC236}">
                <a16:creationId xmlns:a16="http://schemas.microsoft.com/office/drawing/2014/main" id="{EF522D85-6B91-4ABC-B490-2BB766836B75}"/>
              </a:ext>
            </a:extLst>
          </p:cNvPr>
          <p:cNvSpPr/>
          <p:nvPr>
            <p:custDataLst>
              <p:custData r:id="rId38"/>
            </p:custDataLst>
          </p:nvPr>
        </p:nvSpPr>
        <p:spPr>
          <a:xfrm>
            <a:off x="10810420" y="5516427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12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671151" y="344403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>
            <p:custDataLst>
              <p:custData r:id="rId4"/>
            </p:custDataLst>
          </p:nvPr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DialogBox">
            <a:extLst>
              <a:ext uri="{FF2B5EF4-FFF2-40B4-BE49-F238E27FC236}">
                <a16:creationId xmlns:a16="http://schemas.microsoft.com/office/drawing/2014/main" id="{A80A87F2-F1E7-482C-8E19-AEB3DA6FC42E}"/>
              </a:ext>
            </a:extLst>
          </p:cNvPr>
          <p:cNvGrpSpPr/>
          <p:nvPr>
            <p:custDataLst>
              <p:custData r:id="rId5"/>
            </p:custDataLst>
          </p:nvPr>
        </p:nvGrpSpPr>
        <p:grpSpPr>
          <a:xfrm>
            <a:off x="826936" y="469641"/>
            <a:ext cx="10543941" cy="6157618"/>
            <a:chOff x="2894330" y="2786062"/>
            <a:chExt cx="4316095" cy="313848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B5463B5-DB30-4C65-8056-5DF8FFB0F14F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35" name="Content">
                <a:extLst>
                  <a:ext uri="{FF2B5EF4-FFF2-40B4-BE49-F238E27FC236}">
                    <a16:creationId xmlns:a16="http://schemas.microsoft.com/office/drawing/2014/main" id="{02834361-0613-4664-BAE9-8D41F1AB1B4B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+mn-ea"/>
                  </a:rPr>
                  <a:t>심볼 편집</a:t>
                </a:r>
                <a:endParaRPr lang="en-US" sz="1200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  <p:sp>
            <p:nvSpPr>
              <p:cNvPr id="36" name="InnerArea">
                <a:extLst>
                  <a:ext uri="{FF2B5EF4-FFF2-40B4-BE49-F238E27FC236}">
                    <a16:creationId xmlns:a16="http://schemas.microsoft.com/office/drawing/2014/main" id="{2B5B1CB6-780B-4C2E-9498-C1DFFBAFD1B1}"/>
                  </a:ext>
                </a:extLst>
              </p:cNvPr>
              <p:cNvSpPr/>
              <p:nvPr/>
            </p:nvSpPr>
            <p:spPr>
              <a:xfrm>
                <a:off x="2222671" y="659402"/>
                <a:ext cx="4198168" cy="2910176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32" name="Minimize - Maximize - Close">
              <a:extLst>
                <a:ext uri="{FF2B5EF4-FFF2-40B4-BE49-F238E27FC236}">
                  <a16:creationId xmlns:a16="http://schemas.microsoft.com/office/drawing/2014/main" id="{67F932D6-57AC-4820-968D-F11CB512BFBF}"/>
                </a:ext>
              </a:extLst>
            </p:cNvPr>
            <p:cNvGrpSpPr/>
            <p:nvPr/>
          </p:nvGrpSpPr>
          <p:grpSpPr>
            <a:xfrm>
              <a:off x="7039162" y="2827327"/>
              <a:ext cx="70774" cy="76201"/>
              <a:chOff x="9661395" y="80633"/>
              <a:chExt cx="70774" cy="76201"/>
            </a:xfrm>
          </p:grpSpPr>
          <p:cxnSp>
            <p:nvCxnSpPr>
              <p:cNvPr id="33" name="X2">
                <a:extLst>
                  <a:ext uri="{FF2B5EF4-FFF2-40B4-BE49-F238E27FC236}">
                    <a16:creationId xmlns:a16="http://schemas.microsoft.com/office/drawing/2014/main" id="{523A35DD-E253-459D-9955-DD98FBF4931A}"/>
                  </a:ext>
                </a:extLst>
              </p:cNvPr>
              <p:cNvCxnSpPr/>
              <p:nvPr/>
            </p:nvCxnSpPr>
            <p:spPr>
              <a:xfrm>
                <a:off x="9661396" y="80633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34" name="X1">
                <a:extLst>
                  <a:ext uri="{FF2B5EF4-FFF2-40B4-BE49-F238E27FC236}">
                    <a16:creationId xmlns:a16="http://schemas.microsoft.com/office/drawing/2014/main" id="{08EA1FBA-33F5-4D86-8995-13D115284599}"/>
                  </a:ext>
                </a:extLst>
              </p:cNvPr>
              <p:cNvCxnSpPr/>
              <p:nvPr/>
            </p:nvCxnSpPr>
            <p:spPr>
              <a:xfrm flipH="1">
                <a:off x="9661395" y="80634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D712C617-D227-4E51-AC91-AC03EE3260C2}"/>
              </a:ext>
            </a:extLst>
          </p:cNvPr>
          <p:cNvSpPr/>
          <p:nvPr>
            <p:custDataLst>
              <p:custData r:id="rId6"/>
            </p:custDataLst>
          </p:nvPr>
        </p:nvSpPr>
        <p:spPr>
          <a:xfrm>
            <a:off x="8536237" y="698869"/>
            <a:ext cx="2834640" cy="568084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8" name="Tile">
            <a:extLst>
              <a:ext uri="{FF2B5EF4-FFF2-40B4-BE49-F238E27FC236}">
                <a16:creationId xmlns:a16="http://schemas.microsoft.com/office/drawing/2014/main" id="{EB82B319-17D7-4511-8954-7B51E302542A}"/>
              </a:ext>
            </a:extLst>
          </p:cNvPr>
          <p:cNvSpPr/>
          <p:nvPr>
            <p:custDataLst>
              <p:custData r:id="rId7"/>
            </p:custDataLst>
          </p:nvPr>
        </p:nvSpPr>
        <p:spPr>
          <a:xfrm>
            <a:off x="1131445" y="698869"/>
            <a:ext cx="7404791" cy="388033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675388-93CF-40F3-B2FF-0DC8A72EC2D7}"/>
              </a:ext>
            </a:extLst>
          </p:cNvPr>
          <p:cNvSpPr txBox="1"/>
          <p:nvPr/>
        </p:nvSpPr>
        <p:spPr>
          <a:xfrm>
            <a:off x="1140596" y="736777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BD0D7-55AF-4B60-A2C2-C53E9E42FC6C}"/>
              </a:ext>
            </a:extLst>
          </p:cNvPr>
          <p:cNvSpPr txBox="1"/>
          <p:nvPr/>
        </p:nvSpPr>
        <p:spPr>
          <a:xfrm>
            <a:off x="1813012" y="736777"/>
            <a:ext cx="49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Pen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1" name="NumericStepper">
            <a:extLst>
              <a:ext uri="{FF2B5EF4-FFF2-40B4-BE49-F238E27FC236}">
                <a16:creationId xmlns:a16="http://schemas.microsoft.com/office/drawing/2014/main" id="{F6C8B346-512D-4991-878E-39B5464DC43B}"/>
              </a:ext>
            </a:extLst>
          </p:cNvPr>
          <p:cNvGrpSpPr/>
          <p:nvPr>
            <p:custDataLst>
              <p:custData r:id="rId8"/>
            </p:custDataLst>
          </p:nvPr>
        </p:nvGrpSpPr>
        <p:grpSpPr>
          <a:xfrm>
            <a:off x="2341606" y="784877"/>
            <a:ext cx="639086" cy="228600"/>
            <a:chOff x="4210050" y="3330449"/>
            <a:chExt cx="639086" cy="228600"/>
          </a:xfrm>
        </p:grpSpPr>
        <p:sp>
          <p:nvSpPr>
            <p:cNvPr id="42" name="Content">
              <a:extLst>
                <a:ext uri="{FF2B5EF4-FFF2-40B4-BE49-F238E27FC236}">
                  <a16:creationId xmlns:a16="http://schemas.microsoft.com/office/drawing/2014/main" id="{941A2362-A08C-485E-917B-3589A5BED306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43" name="DownBox">
              <a:extLst>
                <a:ext uri="{FF2B5EF4-FFF2-40B4-BE49-F238E27FC236}">
                  <a16:creationId xmlns:a16="http://schemas.microsoft.com/office/drawing/2014/main" id="{9D38A104-D0E4-4CCF-8770-56D5311371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4" name="DownArrow">
              <a:extLst>
                <a:ext uri="{FF2B5EF4-FFF2-40B4-BE49-F238E27FC236}">
                  <a16:creationId xmlns:a16="http://schemas.microsoft.com/office/drawing/2014/main" id="{4E40AD44-3957-421C-A6B6-530CAC6F92B1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5" name="UpBox">
              <a:extLst>
                <a:ext uri="{FF2B5EF4-FFF2-40B4-BE49-F238E27FC236}">
                  <a16:creationId xmlns:a16="http://schemas.microsoft.com/office/drawing/2014/main" id="{40DD8DE5-C8AC-43B0-BE00-110908973F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6" name="UpArrow">
              <a:extLst>
                <a:ext uri="{FF2B5EF4-FFF2-40B4-BE49-F238E27FC236}">
                  <a16:creationId xmlns:a16="http://schemas.microsoft.com/office/drawing/2014/main" id="{AD38462D-FA56-4858-A470-4142EF87DE97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BAC89A6-C1BC-42FC-970B-9DEC174F380F}"/>
              </a:ext>
            </a:extLst>
          </p:cNvPr>
          <p:cNvSpPr txBox="1"/>
          <p:nvPr/>
        </p:nvSpPr>
        <p:spPr>
          <a:xfrm>
            <a:off x="3016935" y="736777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Eraser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8" name="NumericStepper">
            <a:extLst>
              <a:ext uri="{FF2B5EF4-FFF2-40B4-BE49-F238E27FC236}">
                <a16:creationId xmlns:a16="http://schemas.microsoft.com/office/drawing/2014/main" id="{67EA05E3-C673-4E21-B839-A96E08DAB97D}"/>
              </a:ext>
            </a:extLst>
          </p:cNvPr>
          <p:cNvGrpSpPr/>
          <p:nvPr>
            <p:custDataLst>
              <p:custData r:id="rId9"/>
            </p:custDataLst>
          </p:nvPr>
        </p:nvGrpSpPr>
        <p:grpSpPr>
          <a:xfrm>
            <a:off x="3715354" y="773294"/>
            <a:ext cx="639086" cy="228600"/>
            <a:chOff x="4210050" y="3330449"/>
            <a:chExt cx="639086" cy="228600"/>
          </a:xfrm>
        </p:grpSpPr>
        <p:sp>
          <p:nvSpPr>
            <p:cNvPr id="49" name="Content">
              <a:extLst>
                <a:ext uri="{FF2B5EF4-FFF2-40B4-BE49-F238E27FC236}">
                  <a16:creationId xmlns:a16="http://schemas.microsoft.com/office/drawing/2014/main" id="{972F78B3-6289-4D13-A87A-28442B98BCB5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50" name="DownBox">
              <a:extLst>
                <a:ext uri="{FF2B5EF4-FFF2-40B4-BE49-F238E27FC236}">
                  <a16:creationId xmlns:a16="http://schemas.microsoft.com/office/drawing/2014/main" id="{8FBB26E2-78E7-4112-8D33-1FE3833B3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1" name="DownArrow">
              <a:extLst>
                <a:ext uri="{FF2B5EF4-FFF2-40B4-BE49-F238E27FC236}">
                  <a16:creationId xmlns:a16="http://schemas.microsoft.com/office/drawing/2014/main" id="{6C230A63-367B-44E8-95BC-92F22ABE96DE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2" name="UpBox">
              <a:extLst>
                <a:ext uri="{FF2B5EF4-FFF2-40B4-BE49-F238E27FC236}">
                  <a16:creationId xmlns:a16="http://schemas.microsoft.com/office/drawing/2014/main" id="{FFA56992-8A9D-4654-A389-E7FF5C8490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3" name="UpArrow">
              <a:extLst>
                <a:ext uri="{FF2B5EF4-FFF2-40B4-BE49-F238E27FC236}">
                  <a16:creationId xmlns:a16="http://schemas.microsoft.com/office/drawing/2014/main" id="{A7312C51-F8AB-42C6-A445-C5140190EFFA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F6CCD8D-E59A-406B-8EBB-F6A3644C9787}"/>
              </a:ext>
            </a:extLst>
          </p:cNvPr>
          <p:cNvSpPr txBox="1"/>
          <p:nvPr/>
        </p:nvSpPr>
        <p:spPr>
          <a:xfrm>
            <a:off x="4427472" y="736777"/>
            <a:ext cx="1158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Area Eraser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4138C3-A617-4290-9E89-AD34103B6096}"/>
              </a:ext>
            </a:extLst>
          </p:cNvPr>
          <p:cNvSpPr txBox="1"/>
          <p:nvPr/>
        </p:nvSpPr>
        <p:spPr>
          <a:xfrm>
            <a:off x="5585866" y="736777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101321-9A3B-4D34-B145-6BE6A3062FEB}"/>
              </a:ext>
            </a:extLst>
          </p:cNvPr>
          <p:cNvSpPr txBox="1"/>
          <p:nvPr>
            <p:custDataLst>
              <p:custData r:id="rId10"/>
            </p:custDataLst>
          </p:nvPr>
        </p:nvSpPr>
        <p:spPr>
          <a:xfrm>
            <a:off x="6270045" y="736777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93AA96-865D-483F-AF51-3EB24CFD56DE}"/>
              </a:ext>
            </a:extLst>
          </p:cNvPr>
          <p:cNvPicPr>
            <a:picLocks noChangeAspect="1"/>
          </p:cNvPicPr>
          <p:nvPr/>
        </p:nvPicPr>
        <p:blipFill rotWithShape="1">
          <a:blip r:embed="rId45"/>
          <a:srcRect l="11751" r="10659" b="28505"/>
          <a:stretch/>
        </p:blipFill>
        <p:spPr>
          <a:xfrm>
            <a:off x="1131445" y="1074202"/>
            <a:ext cx="7404791" cy="5312973"/>
          </a:xfrm>
          <a:prstGeom prst="rect">
            <a:avLst/>
          </a:prstGeom>
        </p:spPr>
      </p:pic>
      <p:sp>
        <p:nvSpPr>
          <p:cNvPr id="102" name="Content">
            <a:extLst>
              <a:ext uri="{FF2B5EF4-FFF2-40B4-BE49-F238E27FC236}">
                <a16:creationId xmlns:a16="http://schemas.microsoft.com/office/drawing/2014/main" id="{7CF4DE77-880A-4D49-B053-1A9594E1720E}"/>
              </a:ext>
            </a:extLst>
          </p:cNvPr>
          <p:cNvSpPr txBox="1"/>
          <p:nvPr>
            <p:custDataLst>
              <p:custData r:id="rId11"/>
            </p:custDataLst>
          </p:nvPr>
        </p:nvSpPr>
        <p:spPr>
          <a:xfrm>
            <a:off x="8558452" y="4217811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기초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3" name="Content">
            <a:extLst>
              <a:ext uri="{FF2B5EF4-FFF2-40B4-BE49-F238E27FC236}">
                <a16:creationId xmlns:a16="http://schemas.microsoft.com/office/drawing/2014/main" id="{3F170CF3-A39B-4C67-A7C1-4CE1C41CD119}"/>
              </a:ext>
            </a:extLst>
          </p:cNvPr>
          <p:cNvSpPr/>
          <p:nvPr>
            <p:custDataLst>
              <p:custData r:id="rId12"/>
            </p:custDataLst>
          </p:nvPr>
        </p:nvSpPr>
        <p:spPr>
          <a:xfrm>
            <a:off x="9347747" y="4217528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87445CE-62A5-48E5-A424-4D990B3AD1F5}"/>
              </a:ext>
            </a:extLst>
          </p:cNvPr>
          <p:cNvGrpSpPr/>
          <p:nvPr/>
        </p:nvGrpSpPr>
        <p:grpSpPr>
          <a:xfrm>
            <a:off x="8730841" y="6072328"/>
            <a:ext cx="2439528" cy="228600"/>
            <a:chOff x="8705004" y="6083300"/>
            <a:chExt cx="2439528" cy="228600"/>
          </a:xfrm>
        </p:grpSpPr>
        <p:sp>
          <p:nvSpPr>
            <p:cNvPr id="105" name="Content">
              <a:extLst>
                <a:ext uri="{FF2B5EF4-FFF2-40B4-BE49-F238E27FC236}">
                  <a16:creationId xmlns:a16="http://schemas.microsoft.com/office/drawing/2014/main" id="{DB53E04A-3CBA-4BC7-9234-8CE6382B5CE2}"/>
                </a:ext>
              </a:extLst>
            </p:cNvPr>
            <p:cNvSpPr/>
            <p:nvPr>
              <p:custDataLst>
                <p:custData r:id="rId41"/>
              </p:custDataLst>
            </p:nvPr>
          </p:nvSpPr>
          <p:spPr>
            <a:xfrm>
              <a:off x="8705004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취소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  <p:sp>
          <p:nvSpPr>
            <p:cNvPr id="106" name="Content">
              <a:extLst>
                <a:ext uri="{FF2B5EF4-FFF2-40B4-BE49-F238E27FC236}">
                  <a16:creationId xmlns:a16="http://schemas.microsoft.com/office/drawing/2014/main" id="{21C73ECC-F396-467D-9299-8BFEB3233B62}"/>
                </a:ext>
              </a:extLst>
            </p:cNvPr>
            <p:cNvSpPr/>
            <p:nvPr>
              <p:custDataLst>
                <p:custData r:id="rId42"/>
              </p:custDataLst>
            </p:nvPr>
          </p:nvSpPr>
          <p:spPr>
            <a:xfrm>
              <a:off x="10037940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저장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</p:grpSp>
      <p:sp>
        <p:nvSpPr>
          <p:cNvPr id="108" name="Content">
            <a:extLst>
              <a:ext uri="{FF2B5EF4-FFF2-40B4-BE49-F238E27FC236}">
                <a16:creationId xmlns:a16="http://schemas.microsoft.com/office/drawing/2014/main" id="{7EFCDFC0-A9A3-48DB-B123-53D9CC42D44E}"/>
              </a:ext>
            </a:extLst>
          </p:cNvPr>
          <p:cNvSpPr txBox="1"/>
          <p:nvPr>
            <p:custDataLst>
              <p:custData r:id="rId13"/>
            </p:custDataLst>
          </p:nvPr>
        </p:nvSpPr>
        <p:spPr>
          <a:xfrm>
            <a:off x="8552657" y="464866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부가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1" name="Content">
            <a:extLst>
              <a:ext uri="{FF2B5EF4-FFF2-40B4-BE49-F238E27FC236}">
                <a16:creationId xmlns:a16="http://schemas.microsoft.com/office/drawing/2014/main" id="{D5E01E5D-4004-4416-B03F-3D8E1F2E6DC8}"/>
              </a:ext>
            </a:extLst>
          </p:cNvPr>
          <p:cNvSpPr txBox="1"/>
          <p:nvPr>
            <p:custDataLst>
              <p:custData r:id="rId14"/>
            </p:custDataLst>
          </p:nvPr>
        </p:nvSpPr>
        <p:spPr>
          <a:xfrm>
            <a:off x="8552657" y="508078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Origin Point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2" name="Content">
            <a:extLst>
              <a:ext uri="{FF2B5EF4-FFF2-40B4-BE49-F238E27FC236}">
                <a16:creationId xmlns:a16="http://schemas.microsoft.com/office/drawing/2014/main" id="{788B90C8-017E-48EF-96F0-16E6357CEFF4}"/>
              </a:ext>
            </a:extLst>
          </p:cNvPr>
          <p:cNvSpPr/>
          <p:nvPr>
            <p:custDataLst>
              <p:custData r:id="rId15"/>
            </p:custDataLst>
          </p:nvPr>
        </p:nvSpPr>
        <p:spPr>
          <a:xfrm>
            <a:off x="9341952" y="508049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4" name="Content">
            <a:extLst>
              <a:ext uri="{FF2B5EF4-FFF2-40B4-BE49-F238E27FC236}">
                <a16:creationId xmlns:a16="http://schemas.microsoft.com/office/drawing/2014/main" id="{7704BD54-6368-4840-89D6-40F2D92321B5}"/>
              </a:ext>
            </a:extLst>
          </p:cNvPr>
          <p:cNvSpPr txBox="1"/>
          <p:nvPr>
            <p:custDataLst>
              <p:custData r:id="rId16"/>
            </p:custDataLst>
          </p:nvPr>
        </p:nvSpPr>
        <p:spPr>
          <a:xfrm>
            <a:off x="8559371" y="551320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Connection P</a:t>
            </a:r>
          </a:p>
        </p:txBody>
      </p:sp>
      <p:sp>
        <p:nvSpPr>
          <p:cNvPr id="115" name="Content">
            <a:extLst>
              <a:ext uri="{FF2B5EF4-FFF2-40B4-BE49-F238E27FC236}">
                <a16:creationId xmlns:a16="http://schemas.microsoft.com/office/drawing/2014/main" id="{9CC53D93-EF58-4EC6-A5B3-B72C1B8CC86E}"/>
              </a:ext>
            </a:extLst>
          </p:cNvPr>
          <p:cNvSpPr/>
          <p:nvPr>
            <p:custDataLst>
              <p:custData r:id="rId17"/>
            </p:custDataLst>
          </p:nvPr>
        </p:nvSpPr>
        <p:spPr>
          <a:xfrm>
            <a:off x="9348666" y="551292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8" name="DownArrow">
            <a:extLst>
              <a:ext uri="{FF2B5EF4-FFF2-40B4-BE49-F238E27FC236}">
                <a16:creationId xmlns:a16="http://schemas.microsoft.com/office/drawing/2014/main" id="{543574C8-2567-4831-A9D6-28216B2FEC74}"/>
              </a:ext>
            </a:extLst>
          </p:cNvPr>
          <p:cNvSpPr>
            <a:spLocks noChangeAspect="1"/>
          </p:cNvSpPr>
          <p:nvPr>
            <p:custDataLst>
              <p:custData r:id="rId18"/>
            </p:custDataLst>
          </p:nvPr>
        </p:nvSpPr>
        <p:spPr>
          <a:xfrm rot="10800000">
            <a:off x="10408260" y="4799999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sp>
        <p:nvSpPr>
          <p:cNvPr id="125" name="Content">
            <a:extLst>
              <a:ext uri="{FF2B5EF4-FFF2-40B4-BE49-F238E27FC236}">
                <a16:creationId xmlns:a16="http://schemas.microsoft.com/office/drawing/2014/main" id="{E4926BFE-813F-4D86-AA44-8E6DB15FB85D}"/>
              </a:ext>
            </a:extLst>
          </p:cNvPr>
          <p:cNvSpPr/>
          <p:nvPr/>
        </p:nvSpPr>
        <p:spPr>
          <a:xfrm>
            <a:off x="9341949" y="4635655"/>
            <a:ext cx="1884242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ko-KR" alt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없음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8" name="Content">
            <a:extLst>
              <a:ext uri="{FF2B5EF4-FFF2-40B4-BE49-F238E27FC236}">
                <a16:creationId xmlns:a16="http://schemas.microsoft.com/office/drawing/2014/main" id="{EBEDDB8C-71DF-4981-B199-C866FD9176B3}"/>
              </a:ext>
            </a:extLst>
          </p:cNvPr>
          <p:cNvSpPr/>
          <p:nvPr/>
        </p:nvSpPr>
        <p:spPr>
          <a:xfrm>
            <a:off x="9341951" y="5066897"/>
            <a:ext cx="1885304" cy="215895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182880" rtlCol="0" anchor="ctr"/>
          <a:lstStyle/>
          <a:p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</a:p>
        </p:txBody>
      </p:sp>
      <p:sp>
        <p:nvSpPr>
          <p:cNvPr id="134" name="Content">
            <a:extLst>
              <a:ext uri="{FF2B5EF4-FFF2-40B4-BE49-F238E27FC236}">
                <a16:creationId xmlns:a16="http://schemas.microsoft.com/office/drawing/2014/main" id="{6E2B3ED5-6E2A-444A-A984-EEC35492FEF6}"/>
              </a:ext>
            </a:extLst>
          </p:cNvPr>
          <p:cNvSpPr/>
          <p:nvPr/>
        </p:nvSpPr>
        <p:spPr>
          <a:xfrm>
            <a:off x="9348665" y="5494684"/>
            <a:ext cx="1877528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en-US" altLang="ko-KR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8" name="Content">
            <a:extLst>
              <a:ext uri="{FF2B5EF4-FFF2-40B4-BE49-F238E27FC236}">
                <a16:creationId xmlns:a16="http://schemas.microsoft.com/office/drawing/2014/main" id="{91AEE4DF-A815-4626-9E27-99A3622F4EF3}"/>
              </a:ext>
            </a:extLst>
          </p:cNvPr>
          <p:cNvSpPr txBox="1"/>
          <p:nvPr>
            <p:custDataLst>
              <p:custData r:id="rId19"/>
            </p:custDataLst>
          </p:nvPr>
        </p:nvSpPr>
        <p:spPr>
          <a:xfrm>
            <a:off x="8552657" y="82319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TYPE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79" name="Content">
            <a:extLst>
              <a:ext uri="{FF2B5EF4-FFF2-40B4-BE49-F238E27FC236}">
                <a16:creationId xmlns:a16="http://schemas.microsoft.com/office/drawing/2014/main" id="{DC265548-5AEA-49B8-B7C2-D4ACA6E9D04E}"/>
              </a:ext>
            </a:extLst>
          </p:cNvPr>
          <p:cNvSpPr/>
          <p:nvPr>
            <p:custDataLst>
              <p:custData r:id="rId20"/>
            </p:custDataLst>
          </p:nvPr>
        </p:nvSpPr>
        <p:spPr>
          <a:xfrm>
            <a:off x="9341952" y="82291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 C S</a:t>
            </a:r>
          </a:p>
        </p:txBody>
      </p:sp>
      <p:sp>
        <p:nvSpPr>
          <p:cNvPr id="180" name="Content">
            <a:extLst>
              <a:ext uri="{FF2B5EF4-FFF2-40B4-BE49-F238E27FC236}">
                <a16:creationId xmlns:a16="http://schemas.microsoft.com/office/drawing/2014/main" id="{0CAF0B10-172A-4022-8955-D03455107C6F}"/>
              </a:ext>
            </a:extLst>
          </p:cNvPr>
          <p:cNvSpPr txBox="1"/>
          <p:nvPr>
            <p:custDataLst>
              <p:custData r:id="rId21"/>
            </p:custDataLst>
          </p:nvPr>
        </p:nvSpPr>
        <p:spPr>
          <a:xfrm>
            <a:off x="8552657" y="125466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ITEM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1" name="Content">
            <a:extLst>
              <a:ext uri="{FF2B5EF4-FFF2-40B4-BE49-F238E27FC236}">
                <a16:creationId xmlns:a16="http://schemas.microsoft.com/office/drawing/2014/main" id="{78F29623-E0AF-47BD-84EF-58FA9DDDEE2B}"/>
              </a:ext>
            </a:extLst>
          </p:cNvPr>
          <p:cNvSpPr/>
          <p:nvPr>
            <p:custDataLst>
              <p:custData r:id="rId22"/>
            </p:custDataLst>
          </p:nvPr>
        </p:nvSpPr>
        <p:spPr>
          <a:xfrm>
            <a:off x="9341952" y="1254379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sp>
        <p:nvSpPr>
          <p:cNvPr id="182" name="Content">
            <a:extLst>
              <a:ext uri="{FF2B5EF4-FFF2-40B4-BE49-F238E27FC236}">
                <a16:creationId xmlns:a16="http://schemas.microsoft.com/office/drawing/2014/main" id="{07CD3E52-3C8A-4BEF-B193-19E2C275FDC9}"/>
              </a:ext>
            </a:extLst>
          </p:cNvPr>
          <p:cNvSpPr txBox="1"/>
          <p:nvPr>
            <p:custDataLst>
              <p:custData r:id="rId23"/>
            </p:custDataLst>
          </p:nvPr>
        </p:nvSpPr>
        <p:spPr>
          <a:xfrm>
            <a:off x="8552657" y="1688213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PATH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3" name="Content">
            <a:extLst>
              <a:ext uri="{FF2B5EF4-FFF2-40B4-BE49-F238E27FC236}">
                <a16:creationId xmlns:a16="http://schemas.microsoft.com/office/drawing/2014/main" id="{5589BBCC-3C75-4CBC-A858-5C4A2775BE39}"/>
              </a:ext>
            </a:extLst>
          </p:cNvPr>
          <p:cNvSpPr/>
          <p:nvPr>
            <p:custDataLst>
              <p:custData r:id="rId24"/>
            </p:custDataLst>
          </p:nvPr>
        </p:nvSpPr>
        <p:spPr>
          <a:xfrm>
            <a:off x="9341952" y="1687930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res/Symbols/UY1-2000/B01.png</a:t>
            </a:r>
          </a:p>
        </p:txBody>
      </p:sp>
      <p:sp>
        <p:nvSpPr>
          <p:cNvPr id="184" name="Content">
            <a:extLst>
              <a:ext uri="{FF2B5EF4-FFF2-40B4-BE49-F238E27FC236}">
                <a16:creationId xmlns:a16="http://schemas.microsoft.com/office/drawing/2014/main" id="{94BEAF1F-AB9C-4FA7-9738-32A950D11A62}"/>
              </a:ext>
            </a:extLst>
          </p:cNvPr>
          <p:cNvSpPr txBox="1"/>
          <p:nvPr>
            <p:custDataLst>
              <p:custData r:id="rId25"/>
            </p:custDataLst>
          </p:nvPr>
        </p:nvSpPr>
        <p:spPr>
          <a:xfrm>
            <a:off x="8552657" y="2119456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임계값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5" name="Content">
            <a:extLst>
              <a:ext uri="{FF2B5EF4-FFF2-40B4-BE49-F238E27FC236}">
                <a16:creationId xmlns:a16="http://schemas.microsoft.com/office/drawing/2014/main" id="{094A41E2-F81C-4362-9929-901643876B06}"/>
              </a:ext>
            </a:extLst>
          </p:cNvPr>
          <p:cNvSpPr/>
          <p:nvPr>
            <p:custDataLst>
              <p:custData r:id="rId26"/>
            </p:custDataLst>
          </p:nvPr>
        </p:nvSpPr>
        <p:spPr>
          <a:xfrm>
            <a:off x="9341952" y="2119173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0.65</a:t>
            </a:r>
          </a:p>
        </p:txBody>
      </p:sp>
      <p:sp>
        <p:nvSpPr>
          <p:cNvPr id="186" name="Content">
            <a:extLst>
              <a:ext uri="{FF2B5EF4-FFF2-40B4-BE49-F238E27FC236}">
                <a16:creationId xmlns:a16="http://schemas.microsoft.com/office/drawing/2014/main" id="{35545B69-7ABB-4065-8153-267155AB9BEC}"/>
              </a:ext>
            </a:extLst>
          </p:cNvPr>
          <p:cNvSpPr txBox="1"/>
          <p:nvPr>
            <p:custDataLst>
              <p:custData r:id="rId27"/>
            </p:custDataLst>
          </p:nvPr>
        </p:nvSpPr>
        <p:spPr>
          <a:xfrm>
            <a:off x="8558452" y="255311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최소 특징점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7" name="Content">
            <a:extLst>
              <a:ext uri="{FF2B5EF4-FFF2-40B4-BE49-F238E27FC236}">
                <a16:creationId xmlns:a16="http://schemas.microsoft.com/office/drawing/2014/main" id="{A092E15C-4968-4052-A4FF-17F807EE63D2}"/>
              </a:ext>
            </a:extLst>
          </p:cNvPr>
          <p:cNvSpPr/>
          <p:nvPr>
            <p:custDataLst>
              <p:custData r:id="rId28"/>
            </p:custDataLst>
          </p:nvPr>
        </p:nvSpPr>
        <p:spPr>
          <a:xfrm>
            <a:off x="9347747" y="255283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</a:t>
            </a:r>
          </a:p>
        </p:txBody>
      </p:sp>
      <p:sp>
        <p:nvSpPr>
          <p:cNvPr id="188" name="Content">
            <a:extLst>
              <a:ext uri="{FF2B5EF4-FFF2-40B4-BE49-F238E27FC236}">
                <a16:creationId xmlns:a16="http://schemas.microsoft.com/office/drawing/2014/main" id="{3C80A08D-1ACE-42F4-A28E-6187B919A7D5}"/>
              </a:ext>
            </a:extLst>
          </p:cNvPr>
          <p:cNvSpPr txBox="1"/>
          <p:nvPr>
            <p:custDataLst>
              <p:custData r:id="rId29"/>
            </p:custDataLst>
          </p:nvPr>
        </p:nvSpPr>
        <p:spPr>
          <a:xfrm>
            <a:off x="8552657" y="298397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 소스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9" name="Content">
            <a:extLst>
              <a:ext uri="{FF2B5EF4-FFF2-40B4-BE49-F238E27FC236}">
                <a16:creationId xmlns:a16="http://schemas.microsoft.com/office/drawing/2014/main" id="{77E1E674-F8F2-44D5-AF54-79B056D52966}"/>
              </a:ext>
            </a:extLst>
          </p:cNvPr>
          <p:cNvSpPr txBox="1"/>
          <p:nvPr>
            <p:custDataLst>
              <p:custData r:id="rId30"/>
            </p:custDataLst>
          </p:nvPr>
        </p:nvSpPr>
        <p:spPr>
          <a:xfrm>
            <a:off x="8552657" y="341608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검출시 회전수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0" name="Content">
            <a:extLst>
              <a:ext uri="{FF2B5EF4-FFF2-40B4-BE49-F238E27FC236}">
                <a16:creationId xmlns:a16="http://schemas.microsoft.com/office/drawing/2014/main" id="{FAE333E0-5B92-4047-ACC3-8B2223A61550}"/>
              </a:ext>
            </a:extLst>
          </p:cNvPr>
          <p:cNvSpPr/>
          <p:nvPr>
            <p:custDataLst>
              <p:custData r:id="rId31"/>
            </p:custDataLst>
          </p:nvPr>
        </p:nvSpPr>
        <p:spPr>
          <a:xfrm>
            <a:off x="9341952" y="341580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1" name="Content">
            <a:extLst>
              <a:ext uri="{FF2B5EF4-FFF2-40B4-BE49-F238E27FC236}">
                <a16:creationId xmlns:a16="http://schemas.microsoft.com/office/drawing/2014/main" id="{6B7959DB-DBAB-40CD-AE26-6BBD61B83336}"/>
              </a:ext>
            </a:extLst>
          </p:cNvPr>
          <p:cNvSpPr txBox="1"/>
          <p:nvPr>
            <p:custDataLst>
              <p:custData r:id="rId32"/>
            </p:custDataLst>
          </p:nvPr>
        </p:nvSpPr>
        <p:spPr>
          <a:xfrm>
            <a:off x="8559371" y="384850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OCR </a:t>
            </a:r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옵션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2" name="Content">
            <a:extLst>
              <a:ext uri="{FF2B5EF4-FFF2-40B4-BE49-F238E27FC236}">
                <a16:creationId xmlns:a16="http://schemas.microsoft.com/office/drawing/2014/main" id="{EA20F580-8648-4501-8C7B-5CFC97EA5C0E}"/>
              </a:ext>
            </a:extLst>
          </p:cNvPr>
          <p:cNvSpPr/>
          <p:nvPr>
            <p:custDataLst>
              <p:custData r:id="rId33"/>
            </p:custDataLst>
          </p:nvPr>
        </p:nvSpPr>
        <p:spPr>
          <a:xfrm>
            <a:off x="9348666" y="3848226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3" name="DownArrow">
            <a:extLst>
              <a:ext uri="{FF2B5EF4-FFF2-40B4-BE49-F238E27FC236}">
                <a16:creationId xmlns:a16="http://schemas.microsoft.com/office/drawing/2014/main" id="{17ABCABB-0293-47FF-9CF2-C7EA8B1D685F}"/>
              </a:ext>
            </a:extLst>
          </p:cNvPr>
          <p:cNvSpPr>
            <a:spLocks noChangeAspect="1"/>
          </p:cNvSpPr>
          <p:nvPr>
            <p:custDataLst>
              <p:custData r:id="rId34"/>
            </p:custDataLst>
          </p:nvPr>
        </p:nvSpPr>
        <p:spPr>
          <a:xfrm rot="10800000">
            <a:off x="10408260" y="3135303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grpSp>
        <p:nvGrpSpPr>
          <p:cNvPr id="194" name="DropdownBox">
            <a:extLst>
              <a:ext uri="{FF2B5EF4-FFF2-40B4-BE49-F238E27FC236}">
                <a16:creationId xmlns:a16="http://schemas.microsoft.com/office/drawing/2014/main" id="{508E75A7-5B80-437D-902A-C0C62BF9AF75}"/>
              </a:ext>
            </a:extLst>
          </p:cNvPr>
          <p:cNvGrpSpPr/>
          <p:nvPr>
            <p:custDataLst>
              <p:custData r:id="rId35"/>
            </p:custDataLst>
          </p:nvPr>
        </p:nvGrpSpPr>
        <p:grpSpPr>
          <a:xfrm>
            <a:off x="9341951" y="2970959"/>
            <a:ext cx="1866847" cy="241142"/>
            <a:chOff x="4014302" y="3315899"/>
            <a:chExt cx="1097652" cy="228600"/>
          </a:xfrm>
        </p:grpSpPr>
        <p:sp>
          <p:nvSpPr>
            <p:cNvPr id="195" name="Content">
              <a:extLst>
                <a:ext uri="{FF2B5EF4-FFF2-40B4-BE49-F238E27FC236}">
                  <a16:creationId xmlns:a16="http://schemas.microsoft.com/office/drawing/2014/main" id="{4DED6015-5F31-4767-AA0D-F7E2A16DBA0A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원본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DownArrow">
              <a:extLst>
                <a:ext uri="{FF2B5EF4-FFF2-40B4-BE49-F238E27FC236}">
                  <a16:creationId xmlns:a16="http://schemas.microsoft.com/office/drawing/2014/main" id="{265FE3E4-9D53-4B59-98ED-5C7D929CA2E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197" name="NumericStepper">
            <a:extLst>
              <a:ext uri="{FF2B5EF4-FFF2-40B4-BE49-F238E27FC236}">
                <a16:creationId xmlns:a16="http://schemas.microsoft.com/office/drawing/2014/main" id="{63888B02-25EA-411D-B1DA-DB6123ECDAA2}"/>
              </a:ext>
            </a:extLst>
          </p:cNvPr>
          <p:cNvGrpSpPr/>
          <p:nvPr>
            <p:custDataLst>
              <p:custData r:id="rId36"/>
            </p:custDataLst>
          </p:nvPr>
        </p:nvGrpSpPr>
        <p:grpSpPr>
          <a:xfrm>
            <a:off x="9348665" y="3402201"/>
            <a:ext cx="1879558" cy="218263"/>
            <a:chOff x="4211224" y="3330448"/>
            <a:chExt cx="1879558" cy="218263"/>
          </a:xfrm>
        </p:grpSpPr>
        <p:sp>
          <p:nvSpPr>
            <p:cNvPr id="198" name="Content">
              <a:extLst>
                <a:ext uri="{FF2B5EF4-FFF2-40B4-BE49-F238E27FC236}">
                  <a16:creationId xmlns:a16="http://schemas.microsoft.com/office/drawing/2014/main" id="{02A8AEBD-6582-4C36-82B2-65F3575E3051}"/>
                </a:ext>
              </a:extLst>
            </p:cNvPr>
            <p:cNvSpPr/>
            <p:nvPr/>
          </p:nvSpPr>
          <p:spPr>
            <a:xfrm>
              <a:off x="4211224" y="3330448"/>
              <a:ext cx="1878590" cy="21589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text</a:t>
              </a:r>
            </a:p>
          </p:txBody>
        </p:sp>
        <p:sp>
          <p:nvSpPr>
            <p:cNvPr id="199" name="DownBox">
              <a:extLst>
                <a:ext uri="{FF2B5EF4-FFF2-40B4-BE49-F238E27FC236}">
                  <a16:creationId xmlns:a16="http://schemas.microsoft.com/office/drawing/2014/main" id="{D04F1A98-47B2-46C8-89B3-DBC7F2D485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0" y="3447117"/>
              <a:ext cx="164592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DownArrow">
              <a:extLst>
                <a:ext uri="{FF2B5EF4-FFF2-40B4-BE49-F238E27FC236}">
                  <a16:creationId xmlns:a16="http://schemas.microsoft.com/office/drawing/2014/main" id="{2FBCAB56-07A5-4443-A2D8-CB3FEA927E03}"/>
                </a:ext>
              </a:extLst>
            </p:cNvPr>
            <p:cNvSpPr/>
            <p:nvPr/>
          </p:nvSpPr>
          <p:spPr>
            <a:xfrm rot="10800000">
              <a:off x="5967841" y="3478487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UpBox">
              <a:extLst>
                <a:ext uri="{FF2B5EF4-FFF2-40B4-BE49-F238E27FC236}">
                  <a16:creationId xmlns:a16="http://schemas.microsoft.com/office/drawing/2014/main" id="{D782DA9F-C8BE-4BE1-A9E0-D8603C5AB3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8" y="3332817"/>
              <a:ext cx="164584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2" name="UpArrow">
              <a:extLst>
                <a:ext uri="{FF2B5EF4-FFF2-40B4-BE49-F238E27FC236}">
                  <a16:creationId xmlns:a16="http://schemas.microsoft.com/office/drawing/2014/main" id="{F73A8C57-3D04-4FAE-A643-5009832A1640}"/>
                </a:ext>
              </a:extLst>
            </p:cNvPr>
            <p:cNvSpPr/>
            <p:nvPr/>
          </p:nvSpPr>
          <p:spPr>
            <a:xfrm>
              <a:off x="5967833" y="3368759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03" name="DropdownBox">
            <a:extLst>
              <a:ext uri="{FF2B5EF4-FFF2-40B4-BE49-F238E27FC236}">
                <a16:creationId xmlns:a16="http://schemas.microsoft.com/office/drawing/2014/main" id="{F968D38A-E5F9-47D8-93A0-80F15F6A4B45}"/>
              </a:ext>
            </a:extLst>
          </p:cNvPr>
          <p:cNvGrpSpPr/>
          <p:nvPr>
            <p:custDataLst>
              <p:custData r:id="rId37"/>
            </p:custDataLst>
          </p:nvPr>
        </p:nvGrpSpPr>
        <p:grpSpPr>
          <a:xfrm>
            <a:off x="9348665" y="3829988"/>
            <a:ext cx="1878589" cy="241142"/>
            <a:chOff x="4014302" y="3315899"/>
            <a:chExt cx="1104556" cy="228600"/>
          </a:xfrm>
        </p:grpSpPr>
        <p:sp>
          <p:nvSpPr>
            <p:cNvPr id="204" name="Content">
              <a:extLst>
                <a:ext uri="{FF2B5EF4-FFF2-40B4-BE49-F238E27FC236}">
                  <a16:creationId xmlns:a16="http://schemas.microsoft.com/office/drawing/2014/main" id="{11EFAF47-D2EA-4A0A-B84B-BB6F64B098AA}"/>
                </a:ext>
              </a:extLst>
            </p:cNvPr>
            <p:cNvSpPr/>
            <p:nvPr/>
          </p:nvSpPr>
          <p:spPr>
            <a:xfrm>
              <a:off x="4014302" y="3315899"/>
              <a:ext cx="110455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사용 안 함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5" name="DownArrow">
              <a:extLst>
                <a:ext uri="{FF2B5EF4-FFF2-40B4-BE49-F238E27FC236}">
                  <a16:creationId xmlns:a16="http://schemas.microsoft.com/office/drawing/2014/main" id="{316FDFF9-2D99-4748-B0AC-32328813AAD0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206" name="Content">
            <a:extLst>
              <a:ext uri="{FF2B5EF4-FFF2-40B4-BE49-F238E27FC236}">
                <a16:creationId xmlns:a16="http://schemas.microsoft.com/office/drawing/2014/main" id="{AB50CEB7-7AEA-4C10-8CDC-6478E9CD8F88}"/>
              </a:ext>
            </a:extLst>
          </p:cNvPr>
          <p:cNvSpPr/>
          <p:nvPr>
            <p:custDataLst>
              <p:custData r:id="rId38"/>
            </p:custDataLst>
          </p:nvPr>
        </p:nvSpPr>
        <p:spPr>
          <a:xfrm>
            <a:off x="10813924" y="5076960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Content">
            <a:extLst>
              <a:ext uri="{FF2B5EF4-FFF2-40B4-BE49-F238E27FC236}">
                <a16:creationId xmlns:a16="http://schemas.microsoft.com/office/drawing/2014/main" id="{EF522D85-6B91-4ABC-B490-2BB766836B75}"/>
              </a:ext>
            </a:extLst>
          </p:cNvPr>
          <p:cNvSpPr/>
          <p:nvPr>
            <p:custDataLst>
              <p:custData r:id="rId39"/>
            </p:custDataLst>
          </p:nvPr>
        </p:nvSpPr>
        <p:spPr>
          <a:xfrm>
            <a:off x="10810420" y="5516427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98" name="AlertDialog">
            <a:extLst>
              <a:ext uri="{FF2B5EF4-FFF2-40B4-BE49-F238E27FC236}">
                <a16:creationId xmlns:a16="http://schemas.microsoft.com/office/drawing/2014/main" id="{658A4F28-A99E-42D6-A691-A5B7497AFF04}"/>
              </a:ext>
            </a:extLst>
          </p:cNvPr>
          <p:cNvGrpSpPr/>
          <p:nvPr>
            <p:custDataLst>
              <p:custData r:id="rId40"/>
            </p:custDataLst>
          </p:nvPr>
        </p:nvGrpSpPr>
        <p:grpSpPr>
          <a:xfrm>
            <a:off x="4366578" y="2765601"/>
            <a:ext cx="3458844" cy="1357313"/>
            <a:chOff x="2894331" y="2786062"/>
            <a:chExt cx="3458844" cy="1357313"/>
          </a:xfrm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B8FBB96A-5B66-4440-8C67-4BD095E21044}"/>
                </a:ext>
              </a:extLst>
            </p:cNvPr>
            <p:cNvGrpSpPr/>
            <p:nvPr/>
          </p:nvGrpSpPr>
          <p:grpSpPr>
            <a:xfrm>
              <a:off x="2894331" y="2786062"/>
              <a:ext cx="3458844" cy="1357313"/>
              <a:chOff x="2161591" y="511099"/>
              <a:chExt cx="3458844" cy="1357313"/>
            </a:xfrm>
          </p:grpSpPr>
          <p:sp>
            <p:nvSpPr>
              <p:cNvPr id="119" name="Background">
                <a:extLst>
                  <a:ext uri="{FF2B5EF4-FFF2-40B4-BE49-F238E27FC236}">
                    <a16:creationId xmlns:a16="http://schemas.microsoft.com/office/drawing/2014/main" id="{DAA0898A-D177-46AD-8668-2B4A573CF159}"/>
                  </a:ext>
                </a:extLst>
              </p:cNvPr>
              <p:cNvSpPr/>
              <p:nvPr/>
            </p:nvSpPr>
            <p:spPr>
              <a:xfrm>
                <a:off x="2161591" y="511099"/>
                <a:ext cx="3458844" cy="1357313"/>
              </a:xfrm>
              <a:prstGeom prst="roundRect">
                <a:avLst>
                  <a:gd name="adj" fmla="val 2136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en-US" sz="1200" kern="0" dirty="0">
                    <a:solidFill>
                      <a:srgbClr val="FFFFFF"/>
                    </a:solidFill>
                    <a:latin typeface="Segoe UI"/>
                  </a:rPr>
                  <a:t>Title</a:t>
                </a:r>
              </a:p>
            </p:txBody>
          </p:sp>
          <p:sp>
            <p:nvSpPr>
              <p:cNvPr id="120" name="InnerArea">
                <a:extLst>
                  <a:ext uri="{FF2B5EF4-FFF2-40B4-BE49-F238E27FC236}">
                    <a16:creationId xmlns:a16="http://schemas.microsoft.com/office/drawing/2014/main" id="{A6ED7198-6453-4288-B226-1BC431AF7988}"/>
                  </a:ext>
                </a:extLst>
              </p:cNvPr>
              <p:cNvSpPr/>
              <p:nvPr/>
            </p:nvSpPr>
            <p:spPr>
              <a:xfrm>
                <a:off x="2220594" y="806374"/>
                <a:ext cx="3333165" cy="99536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01" name="Minimize - Maximize - Close">
              <a:extLst>
                <a:ext uri="{FF2B5EF4-FFF2-40B4-BE49-F238E27FC236}">
                  <a16:creationId xmlns:a16="http://schemas.microsoft.com/office/drawing/2014/main" id="{1A75212D-76BC-4BDB-BABF-C4B46D178A79}"/>
                </a:ext>
              </a:extLst>
            </p:cNvPr>
            <p:cNvGrpSpPr/>
            <p:nvPr/>
          </p:nvGrpSpPr>
          <p:grpSpPr>
            <a:xfrm>
              <a:off x="6200962" y="2883131"/>
              <a:ext cx="70774" cy="76200"/>
              <a:chOff x="9661395" y="131588"/>
              <a:chExt cx="70774" cy="76200"/>
            </a:xfrm>
          </p:grpSpPr>
          <p:cxnSp>
            <p:nvCxnSpPr>
              <p:cNvPr id="116" name="X2">
                <a:extLst>
                  <a:ext uri="{FF2B5EF4-FFF2-40B4-BE49-F238E27FC236}">
                    <a16:creationId xmlns:a16="http://schemas.microsoft.com/office/drawing/2014/main" id="{E6799768-4F28-4798-ADD2-E024C07FA79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117" name="X1">
                <a:extLst>
                  <a:ext uri="{FF2B5EF4-FFF2-40B4-BE49-F238E27FC236}">
                    <a16:creationId xmlns:a16="http://schemas.microsoft.com/office/drawing/2014/main" id="{D98EF72E-685A-4534-A9A4-6BB5E8F4E738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  <p:sp>
          <p:nvSpPr>
            <p:cNvPr id="107" name="AlertText">
              <a:extLst>
                <a:ext uri="{FF2B5EF4-FFF2-40B4-BE49-F238E27FC236}">
                  <a16:creationId xmlns:a16="http://schemas.microsoft.com/office/drawing/2014/main" id="{73F3596D-F1B5-4954-AF40-B697C326A0FE}"/>
                </a:ext>
              </a:extLst>
            </p:cNvPr>
            <p:cNvSpPr txBox="1"/>
            <p:nvPr/>
          </p:nvSpPr>
          <p:spPr>
            <a:xfrm>
              <a:off x="3463240" y="3163963"/>
              <a:ext cx="2540000" cy="469900"/>
            </a:xfrm>
            <a:prstGeom prst="rect">
              <a:avLst/>
            </a:prstGeom>
            <a:noFill/>
          </p:spPr>
          <p:txBody>
            <a:bodyPr wrap="square" tIns="45720" rtlCol="0" anchor="ctr" anchorCtr="0">
              <a:noAutofit/>
            </a:bodyPr>
            <a:lstStyle/>
            <a:p>
              <a:r>
                <a:rPr lang="ko-KR" altLang="en-US" sz="1200" dirty="0">
                  <a:latin typeface="+mn-ea"/>
                  <a:cs typeface="Segoe UI" pitchFamily="34" charset="0"/>
                </a:rPr>
                <a:t>저장되었습니다</a:t>
              </a:r>
              <a:r>
                <a:rPr lang="en-US" altLang="ko-KR" sz="1200" dirty="0">
                  <a:latin typeface="+mn-ea"/>
                  <a:cs typeface="Segoe UI" pitchFamily="34" charset="0"/>
                </a:rPr>
                <a:t>.</a:t>
              </a:r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109" name="WarningIcon">
              <a:extLst>
                <a:ext uri="{FF2B5EF4-FFF2-40B4-BE49-F238E27FC236}">
                  <a16:creationId xmlns:a16="http://schemas.microsoft.com/office/drawing/2014/main" id="{2028BB87-792F-442C-A8B2-15CF41810612}"/>
                </a:ext>
              </a:extLst>
            </p:cNvPr>
            <p:cNvSpPr/>
            <p:nvPr/>
          </p:nvSpPr>
          <p:spPr>
            <a:xfrm>
              <a:off x="3089179" y="3283508"/>
              <a:ext cx="279400" cy="230809"/>
            </a:xfrm>
            <a:prstGeom prst="triangle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0" rIns="457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!</a:t>
              </a:r>
            </a:p>
          </p:txBody>
        </p:sp>
        <p:sp>
          <p:nvSpPr>
            <p:cNvPr id="110" name="CancelButton">
              <a:extLst>
                <a:ext uri="{FF2B5EF4-FFF2-40B4-BE49-F238E27FC236}">
                  <a16:creationId xmlns:a16="http://schemas.microsoft.com/office/drawing/2014/main" id="{2DF30DC6-C6C6-4BD2-990A-7AD95508ADEA}"/>
                </a:ext>
              </a:extLst>
            </p:cNvPr>
            <p:cNvSpPr/>
            <p:nvPr/>
          </p:nvSpPr>
          <p:spPr>
            <a:xfrm>
              <a:off x="5426871" y="3785448"/>
              <a:ext cx="760881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r>
                <a:rPr lang="en-US" sz="1200" dirty="0">
                  <a:latin typeface="Segoe UI" pitchFamily="34" charset="0"/>
                  <a:cs typeface="Segoe UI" pitchFamily="34" charset="0"/>
                </a:rPr>
                <a:t>OK</a:t>
              </a:r>
              <a:endPara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7426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Window">
            <a:extLst>
              <a:ext uri="{FF2B5EF4-FFF2-40B4-BE49-F238E27FC236}">
                <a16:creationId xmlns:a16="http://schemas.microsoft.com/office/drawing/2014/main" id="{D174C677-6597-499C-99EF-4A7FEB0790D7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-118940"/>
            <a:ext cx="12192000" cy="6858000"/>
            <a:chOff x="0" y="0"/>
            <a:chExt cx="9144000" cy="6858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B4FB2F8-B1F4-4AD0-B7D5-E37DCB519544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07E52B5-81E5-427D-9169-DB96F9649645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617A30A-F344-40B6-92C4-B15BD494BFF2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5" name="WindowTitle">
                <a:extLst>
                  <a:ext uri="{FF2B5EF4-FFF2-40B4-BE49-F238E27FC236}">
                    <a16:creationId xmlns:a16="http://schemas.microsoft.com/office/drawing/2014/main" id="{55A3A745-7113-470E-BE0E-5548E6BF7160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101758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Converting Result</a:t>
                </a:r>
              </a:p>
            </p:txBody>
          </p:sp>
        </p:grpSp>
        <p:grpSp>
          <p:nvGrpSpPr>
            <p:cNvPr id="6" name="Minimize - Maximize - Close">
              <a:extLst>
                <a:ext uri="{FF2B5EF4-FFF2-40B4-BE49-F238E27FC236}">
                  <a16:creationId xmlns:a16="http://schemas.microsoft.com/office/drawing/2014/main" id="{053BE78D-3183-4547-84A3-F4438C06C287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8" name="Line">
                <a:extLst>
                  <a:ext uri="{FF2B5EF4-FFF2-40B4-BE49-F238E27FC236}">
                    <a16:creationId xmlns:a16="http://schemas.microsoft.com/office/drawing/2014/main" id="{C659A4F3-0144-4596-BAAB-37EC88C61995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9" name="Line">
                <a:extLst>
                  <a:ext uri="{FF2B5EF4-FFF2-40B4-BE49-F238E27FC236}">
                    <a16:creationId xmlns:a16="http://schemas.microsoft.com/office/drawing/2014/main" id="{142CCEDB-AF51-4009-9C8F-3672D334ABA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10" name="Line">
                <a:extLst>
                  <a:ext uri="{FF2B5EF4-FFF2-40B4-BE49-F238E27FC236}">
                    <a16:creationId xmlns:a16="http://schemas.microsoft.com/office/drawing/2014/main" id="{CEB939C9-5757-40AF-88FC-D9C90E219CCF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1" name="Line">
                <a:extLst>
                  <a:ext uri="{FF2B5EF4-FFF2-40B4-BE49-F238E27FC236}">
                    <a16:creationId xmlns:a16="http://schemas.microsoft.com/office/drawing/2014/main" id="{15359392-06C8-4FFE-A534-B787DCFD64E6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2" name="Line">
                <a:extLst>
                  <a:ext uri="{FF2B5EF4-FFF2-40B4-BE49-F238E27FC236}">
                    <a16:creationId xmlns:a16="http://schemas.microsoft.com/office/drawing/2014/main" id="{65003656-C8AD-480C-8216-434763BC3BE1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7BA44C2-24B7-4906-BA90-B876376111CE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17" name="Container">
            <a:extLst>
              <a:ext uri="{FF2B5EF4-FFF2-40B4-BE49-F238E27FC236}">
                <a16:creationId xmlns:a16="http://schemas.microsoft.com/office/drawing/2014/main" id="{B50765F1-35F3-4329-8E2D-80B333EB7DA3}"/>
              </a:ext>
            </a:extLst>
          </p:cNvPr>
          <p:cNvSpPr/>
          <p:nvPr/>
        </p:nvSpPr>
        <p:spPr>
          <a:xfrm>
            <a:off x="165930" y="216296"/>
            <a:ext cx="2957845" cy="6114848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0" name="Text2">
            <a:extLst>
              <a:ext uri="{FF2B5EF4-FFF2-40B4-BE49-F238E27FC236}">
                <a16:creationId xmlns:a16="http://schemas.microsoft.com/office/drawing/2014/main" id="{47088AB5-2CED-4FE2-8E5E-BB207196696A}"/>
              </a:ext>
            </a:extLst>
          </p:cNvPr>
          <p:cNvSpPr txBox="1"/>
          <p:nvPr/>
        </p:nvSpPr>
        <p:spPr>
          <a:xfrm>
            <a:off x="1364404" y="1220268"/>
            <a:ext cx="630557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Valve</a:t>
            </a:r>
          </a:p>
        </p:txBody>
      </p:sp>
      <p:sp>
        <p:nvSpPr>
          <p:cNvPr id="35" name="Icon2">
            <a:extLst>
              <a:ext uri="{FF2B5EF4-FFF2-40B4-BE49-F238E27FC236}">
                <a16:creationId xmlns:a16="http://schemas.microsoft.com/office/drawing/2014/main" id="{EFDDBFB1-2187-4792-B437-31D3547944F3}"/>
              </a:ext>
            </a:extLst>
          </p:cNvPr>
          <p:cNvSpPr/>
          <p:nvPr/>
        </p:nvSpPr>
        <p:spPr>
          <a:xfrm>
            <a:off x="1134435" y="1195768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6" name="Text6">
            <a:extLst>
              <a:ext uri="{FF2B5EF4-FFF2-40B4-BE49-F238E27FC236}">
                <a16:creationId xmlns:a16="http://schemas.microsoft.com/office/drawing/2014/main" id="{D9E685E4-282A-4DF8-A8B4-27DD39FCC4A5}"/>
              </a:ext>
            </a:extLst>
          </p:cNvPr>
          <p:cNvSpPr txBox="1"/>
          <p:nvPr/>
        </p:nvSpPr>
        <p:spPr>
          <a:xfrm>
            <a:off x="1470127" y="1497204"/>
            <a:ext cx="1257717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GateValve-001</a:t>
            </a:r>
          </a:p>
        </p:txBody>
      </p:sp>
      <p:sp>
        <p:nvSpPr>
          <p:cNvPr id="37" name="Icon6">
            <a:extLst>
              <a:ext uri="{FF2B5EF4-FFF2-40B4-BE49-F238E27FC236}">
                <a16:creationId xmlns:a16="http://schemas.microsoft.com/office/drawing/2014/main" id="{95AA242C-E28E-453F-AF64-8BFD64488DF6}"/>
              </a:ext>
            </a:extLst>
          </p:cNvPr>
          <p:cNvSpPr/>
          <p:nvPr/>
        </p:nvSpPr>
        <p:spPr>
          <a:xfrm>
            <a:off x="1334953" y="1497204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8" name="Text2">
            <a:extLst>
              <a:ext uri="{FF2B5EF4-FFF2-40B4-BE49-F238E27FC236}">
                <a16:creationId xmlns:a16="http://schemas.microsoft.com/office/drawing/2014/main" id="{E547EAC1-19C8-4C76-88A5-2ECF40650C80}"/>
              </a:ext>
            </a:extLst>
          </p:cNvPr>
          <p:cNvSpPr txBox="1"/>
          <p:nvPr/>
        </p:nvSpPr>
        <p:spPr>
          <a:xfrm>
            <a:off x="765126" y="591140"/>
            <a:ext cx="70500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Piping</a:t>
            </a:r>
          </a:p>
        </p:txBody>
      </p:sp>
      <p:sp>
        <p:nvSpPr>
          <p:cNvPr id="39" name="Icon2">
            <a:extLst>
              <a:ext uri="{FF2B5EF4-FFF2-40B4-BE49-F238E27FC236}">
                <a16:creationId xmlns:a16="http://schemas.microsoft.com/office/drawing/2014/main" id="{21F6EA87-51C4-4776-AF97-899E75459F7E}"/>
              </a:ext>
            </a:extLst>
          </p:cNvPr>
          <p:cNvSpPr/>
          <p:nvPr/>
        </p:nvSpPr>
        <p:spPr>
          <a:xfrm>
            <a:off x="569679" y="600548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0" name="Text2">
            <a:extLst>
              <a:ext uri="{FF2B5EF4-FFF2-40B4-BE49-F238E27FC236}">
                <a16:creationId xmlns:a16="http://schemas.microsoft.com/office/drawing/2014/main" id="{0912B3F7-94B7-4223-9255-2F833BE75F99}"/>
              </a:ext>
            </a:extLst>
          </p:cNvPr>
          <p:cNvSpPr txBox="1"/>
          <p:nvPr/>
        </p:nvSpPr>
        <p:spPr>
          <a:xfrm>
            <a:off x="1075265" y="911094"/>
            <a:ext cx="2048510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150-P16-1001-AT20H1J-H</a:t>
            </a:r>
          </a:p>
        </p:txBody>
      </p:sp>
      <p:sp>
        <p:nvSpPr>
          <p:cNvPr id="41" name="Icon2">
            <a:extLst>
              <a:ext uri="{FF2B5EF4-FFF2-40B4-BE49-F238E27FC236}">
                <a16:creationId xmlns:a16="http://schemas.microsoft.com/office/drawing/2014/main" id="{37485B57-AFE2-4AF0-8291-D4676904D3D4}"/>
              </a:ext>
            </a:extLst>
          </p:cNvPr>
          <p:cNvSpPr/>
          <p:nvPr/>
        </p:nvSpPr>
        <p:spPr>
          <a:xfrm>
            <a:off x="879818" y="920502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2" name="Text2">
            <a:extLst>
              <a:ext uri="{FF2B5EF4-FFF2-40B4-BE49-F238E27FC236}">
                <a16:creationId xmlns:a16="http://schemas.microsoft.com/office/drawing/2014/main" id="{3EC558FB-3464-4FF8-BE03-DA6F2F318CC5}"/>
              </a:ext>
            </a:extLst>
          </p:cNvPr>
          <p:cNvSpPr txBox="1"/>
          <p:nvPr/>
        </p:nvSpPr>
        <p:spPr>
          <a:xfrm>
            <a:off x="527317" y="308327"/>
            <a:ext cx="253563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188943-8121-PR-DW-011041.pid</a:t>
            </a:r>
          </a:p>
        </p:txBody>
      </p:sp>
      <p:sp>
        <p:nvSpPr>
          <p:cNvPr id="43" name="Icon2">
            <a:extLst>
              <a:ext uri="{FF2B5EF4-FFF2-40B4-BE49-F238E27FC236}">
                <a16:creationId xmlns:a16="http://schemas.microsoft.com/office/drawing/2014/main" id="{8BCAC37B-DD8C-4204-9DC8-125C201189EC}"/>
              </a:ext>
            </a:extLst>
          </p:cNvPr>
          <p:cNvSpPr/>
          <p:nvPr/>
        </p:nvSpPr>
        <p:spPr>
          <a:xfrm>
            <a:off x="331870" y="317735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4" name="Text2">
            <a:extLst>
              <a:ext uri="{FF2B5EF4-FFF2-40B4-BE49-F238E27FC236}">
                <a16:creationId xmlns:a16="http://schemas.microsoft.com/office/drawing/2014/main" id="{7A598C71-E36D-422E-A7D0-56D3D321C693}"/>
              </a:ext>
            </a:extLst>
          </p:cNvPr>
          <p:cNvSpPr txBox="1"/>
          <p:nvPr/>
        </p:nvSpPr>
        <p:spPr>
          <a:xfrm>
            <a:off x="715010" y="2080968"/>
            <a:ext cx="1012778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Equipment</a:t>
            </a:r>
          </a:p>
        </p:txBody>
      </p:sp>
      <p:sp>
        <p:nvSpPr>
          <p:cNvPr id="45" name="Icon2">
            <a:extLst>
              <a:ext uri="{FF2B5EF4-FFF2-40B4-BE49-F238E27FC236}">
                <a16:creationId xmlns:a16="http://schemas.microsoft.com/office/drawing/2014/main" id="{295B4F13-9263-4304-8AB1-71D9AF68D2E9}"/>
              </a:ext>
            </a:extLst>
          </p:cNvPr>
          <p:cNvSpPr/>
          <p:nvPr/>
        </p:nvSpPr>
        <p:spPr>
          <a:xfrm>
            <a:off x="562286" y="2080968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6" name="Text2">
            <a:extLst>
              <a:ext uri="{FF2B5EF4-FFF2-40B4-BE49-F238E27FC236}">
                <a16:creationId xmlns:a16="http://schemas.microsoft.com/office/drawing/2014/main" id="{A0CEBD83-01E1-48F6-8353-81993FF88D9D}"/>
              </a:ext>
            </a:extLst>
          </p:cNvPr>
          <p:cNvSpPr txBox="1"/>
          <p:nvPr/>
        </p:nvSpPr>
        <p:spPr>
          <a:xfrm>
            <a:off x="711366" y="2476215"/>
            <a:ext cx="1015984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Instrument</a:t>
            </a:r>
          </a:p>
        </p:txBody>
      </p:sp>
      <p:sp>
        <p:nvSpPr>
          <p:cNvPr id="47" name="Icon2">
            <a:extLst>
              <a:ext uri="{FF2B5EF4-FFF2-40B4-BE49-F238E27FC236}">
                <a16:creationId xmlns:a16="http://schemas.microsoft.com/office/drawing/2014/main" id="{F6873A6A-A1E3-4113-8E71-3A992D460A04}"/>
              </a:ext>
            </a:extLst>
          </p:cNvPr>
          <p:cNvSpPr/>
          <p:nvPr/>
        </p:nvSpPr>
        <p:spPr>
          <a:xfrm>
            <a:off x="562285" y="2451760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C3C091C-28E8-4249-9543-E1776CE41408}"/>
              </a:ext>
            </a:extLst>
          </p:cNvPr>
          <p:cNvCxnSpPr/>
          <p:nvPr/>
        </p:nvCxnSpPr>
        <p:spPr>
          <a:xfrm>
            <a:off x="656131" y="809669"/>
            <a:ext cx="0" cy="1271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2">
            <a:extLst>
              <a:ext uri="{FF2B5EF4-FFF2-40B4-BE49-F238E27FC236}">
                <a16:creationId xmlns:a16="http://schemas.microsoft.com/office/drawing/2014/main" id="{8DFAE6DA-EC43-4D7E-851C-D939F7A1E923}"/>
              </a:ext>
            </a:extLst>
          </p:cNvPr>
          <p:cNvSpPr txBox="1"/>
          <p:nvPr/>
        </p:nvSpPr>
        <p:spPr>
          <a:xfrm>
            <a:off x="377036" y="3010342"/>
            <a:ext cx="253563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188943-8121-PR-DW-011042.pid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E97C0EB-6569-4195-8501-343D7C2DDA85}"/>
              </a:ext>
            </a:extLst>
          </p:cNvPr>
          <p:cNvCxnSpPr>
            <a:endCxn id="50" idx="1"/>
          </p:cNvCxnSpPr>
          <p:nvPr/>
        </p:nvCxnSpPr>
        <p:spPr>
          <a:xfrm flipH="1">
            <a:off x="377036" y="526856"/>
            <a:ext cx="48680" cy="2575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Icon2">
            <a:extLst>
              <a:ext uri="{FF2B5EF4-FFF2-40B4-BE49-F238E27FC236}">
                <a16:creationId xmlns:a16="http://schemas.microsoft.com/office/drawing/2014/main" id="{092B2A79-CC4C-4DC7-8AF5-F8EABC07912F}"/>
              </a:ext>
            </a:extLst>
          </p:cNvPr>
          <p:cNvSpPr/>
          <p:nvPr/>
        </p:nvSpPr>
        <p:spPr>
          <a:xfrm>
            <a:off x="275436" y="3017699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55" name="Table">
            <a:extLst>
              <a:ext uri="{FF2B5EF4-FFF2-40B4-BE49-F238E27FC236}">
                <a16:creationId xmlns:a16="http://schemas.microsoft.com/office/drawing/2014/main" id="{25698E53-35A8-4B9D-93BC-E03F9E40471F}"/>
              </a:ext>
            </a:extLst>
          </p:cNvPr>
          <p:cNvGraphicFramePr>
            <a:graphicFrameLocks noGrp="1"/>
          </p:cNvGraphicFramePr>
          <p:nvPr>
            <p:custDataLst>
              <p:custData r:id="rId2"/>
            </p:custDataLst>
            <p:extLst>
              <p:ext uri="{D42A27DB-BD31-4B8C-83A1-F6EECF244321}">
                <p14:modId xmlns:p14="http://schemas.microsoft.com/office/powerpoint/2010/main" val="863672624"/>
              </p:ext>
            </p:extLst>
          </p:nvPr>
        </p:nvGraphicFramePr>
        <p:xfrm>
          <a:off x="3354190" y="270112"/>
          <a:ext cx="8460774" cy="60798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3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9271">
                  <a:extLst>
                    <a:ext uri="{9D8B030D-6E8A-4147-A177-3AD203B41FA5}">
                      <a16:colId xmlns:a16="http://schemas.microsoft.com/office/drawing/2014/main" val="2837099109"/>
                    </a:ext>
                  </a:extLst>
                </a:gridCol>
                <a:gridCol w="1987615">
                  <a:extLst>
                    <a:ext uri="{9D8B030D-6E8A-4147-A177-3AD203B41FA5}">
                      <a16:colId xmlns:a16="http://schemas.microsoft.com/office/drawing/2014/main" val="2137085527"/>
                    </a:ext>
                  </a:extLst>
                </a:gridCol>
              </a:tblGrid>
              <a:tr h="5066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Drawing No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Category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rgbClr val="000000"/>
                          </a:solidFill>
                        </a:rPr>
                        <a:t>LineNo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Name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188943-8121-PR-DW-011041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Piping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150-P16-1001-AT20H1J-H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GateValve-001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188943-8121-PR-DW-011041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Equipment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Vessel-001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188943-8121-PR-DW-011041</a:t>
                      </a:r>
                      <a:endParaRPr lang="en-US" altLang="ko-KR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Instrument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150-P16-1001-AT20H1J-H</a:t>
                      </a:r>
                      <a:r>
                        <a:rPr lang="en-US" altLang="ko-KR" sz="1000" dirty="0">
                          <a:solidFill>
                            <a:srgbClr val="000000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\</a:t>
                      </a:r>
                      <a:endParaRPr lang="en-US" altLang="ko-KR" sz="1000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GateValve-003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939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5.xml"/></Relationships>
</file>

<file path=customXml/_rels/item1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6.xml"/></Relationships>
</file>

<file path=customXml/_rels/item1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7.xml"/></Relationships>
</file>

<file path=customXml/_rels/item1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8.xml"/></Relationships>
</file>

<file path=customXml/_rels/item1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9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0.xml"/></Relationships>
</file>

<file path=customXml/_rels/item1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1.xml"/></Relationships>
</file>

<file path=customXml/_rels/item1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2.xml"/></Relationships>
</file>

<file path=customXml/_rels/item1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3.xml"/></Relationships>
</file>

<file path=customXml/_rels/item1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4.xml"/></Relationships>
</file>

<file path=customXml/_rels/item1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5.xml"/></Relationships>
</file>

<file path=customXml/_rels/item1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6.xml"/></Relationships>
</file>

<file path=customXml/_rels/item1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7.xml"/></Relationships>
</file>

<file path=customXml/_rels/item1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8.xml"/></Relationships>
</file>

<file path=customXml/_rels/item1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9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0.xml"/></Relationships>
</file>

<file path=customXml/_rels/item1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1.xml"/></Relationships>
</file>

<file path=customXml/_rels/item1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1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1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_rels/item1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5.xml"/></Relationships>
</file>

<file path=customXml/_rels/item1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6.xml"/></Relationships>
</file>

<file path=customXml/_rels/item1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7.xml"/></Relationships>
</file>

<file path=customXml/_rels/item1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8.xml"/></Relationships>
</file>

<file path=customXml/_rels/item1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9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0.xml"/></Relationships>
</file>

<file path=customXml/_rels/item1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1.xml"/></Relationships>
</file>

<file path=customXml/_rels/item1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2.xml"/></Relationships>
</file>

<file path=customXml/_rels/item1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3.xml"/></Relationships>
</file>

<file path=customXml/_rels/item1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4.xml"/></Relationships>
</file>

<file path=customXml/_rels/item1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5.xml"/></Relationships>
</file>

<file path=customXml/_rels/item1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6.xml"/></Relationships>
</file>

<file path=customXml/_rels/item1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7.xml"/></Relationships>
</file>

<file path=customXml/_rels/item1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8.xml"/></Relationships>
</file>

<file path=customXml/_rels/item1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9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0.xml"/></Relationships>
</file>

<file path=customXml/_rels/item1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1.xml"/></Relationships>
</file>

<file path=customXml/_rels/item1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2.xml"/></Relationships>
</file>

<file path=customXml/_rels/item1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3.xml"/></Relationships>
</file>

<file path=customXml/_rels/item1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4.xml"/></Relationships>
</file>

<file path=customXml/_rels/item1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5.xml"/></Relationships>
</file>

<file path=customXml/_rels/item1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6.xml"/></Relationships>
</file>

<file path=customXml/_rels/item1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7.xml"/></Relationships>
</file>

<file path=customXml/_rels/item1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8.xml"/></Relationships>
</file>

<file path=customXml/_rels/item1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9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0.xml"/></Relationships>
</file>

<file path=customXml/_rels/item1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1.xml"/></Relationships>
</file>

<file path=customXml/_rels/item1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2.xml"/></Relationships>
</file>

<file path=customXml/_rels/item1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3.xml"/></Relationships>
</file>

<file path=customXml/_rels/item1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4.xml"/></Relationships>
</file>

<file path=customXml/_rels/item1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5.xml"/></Relationships>
</file>

<file path=customXml/_rels/item1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6.xml"/></Relationships>
</file>

<file path=customXml/_rels/item1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7.xml"/></Relationships>
</file>

<file path=customXml/_rels/item1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8.xml"/></Relationships>
</file>

<file path=customXml/_rels/item1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9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1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0.xml"/></Relationships>
</file>

<file path=customXml/_rels/item1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1.xml"/></Relationships>
</file>

<file path=customXml/_rels/item1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2.xml"/></Relationships>
</file>

<file path=customXml/_rels/item1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3.xml"/></Relationships>
</file>

<file path=customXml/_rels/item1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4.xml"/></Relationships>
</file>

<file path=customXml/_rels/item1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5.xml"/></Relationships>
</file>

<file path=customXml/_rels/item1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6.xml"/></Relationships>
</file>

<file path=customXml/_rels/item1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7.xml"/></Relationships>
</file>

<file path=customXml/_rels/item1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8.xml"/></Relationships>
</file>

<file path=customXml/_rels/item1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0.xml"/></Relationships>
</file>

<file path=customXml/_rels/item2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1.xml"/></Relationships>
</file>

<file path=customXml/_rels/item2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2.xml"/></Relationships>
</file>

<file path=customXml/_rels/item2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3.xml"/></Relationships>
</file>

<file path=customXml/_rels/item2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4.xml"/></Relationships>
</file>

<file path=customXml/_rels/item2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5.xml"/></Relationships>
</file>

<file path=customXml/_rels/item2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6.xml"/></Relationships>
</file>

<file path=customXml/_rels/item2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7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0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0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2.xml><?xml version="1.0" encoding="utf-8"?>
<Control xmlns="http://schemas.microsoft.com/VisualStudio/2011/storyboarding/control">
  <Id Name="System.Storyboarding.WindowsDesktop.Group" Revision="1" Stencil="System.Storyboarding.WindowsDesktop" StencilVersion="0.1"/>
</Control>
</file>

<file path=customXml/item10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04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10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0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7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0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10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11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12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13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11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15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1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17.xml><?xml version="1.0" encoding="utf-8"?>
<Control xmlns="http://schemas.microsoft.com/VisualStudio/2011/storyboarding/control">
  <Id Name="System.Storyboarding.WindowsApps.WindowsAppsComboBox" Revision="1" Stencil="System.Storyboarding.WindowsApps" StencilVersion="0.1"/>
</Control>
</file>

<file path=customXml/item11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1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2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20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21.xml><?xml version="1.0" encoding="utf-8"?>
<Control xmlns="http://schemas.microsoft.com/VisualStudio/2011/storyboarding/control">
  <Id Name="System.Storyboarding.WindowsDesktop.AlertDialog" Revision="1" Stencil="System.Storyboarding.WindowsDesktop" StencilVersion="0.1"/>
</Control>
</file>

<file path=customXml/item122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23.xml><?xml version="1.0" encoding="utf-8"?>
<Control xmlns="http://schemas.microsoft.com/VisualStudio/2011/storyboarding/control">
  <Id Name="System.Storyboarding.Backgrounds.DesktopTaskbar" Revision="1" Stencil="System.Storyboarding.Backgrounds" StencilVersion="0.1"/>
</Control>
</file>

<file path=customXml/item12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2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26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2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2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2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3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13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31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32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33.xml><?xml version="1.0" encoding="utf-8"?>
<Control xmlns="http://schemas.microsoft.com/VisualStudio/2011/storyboarding/control">
  <Id Name="System.Storyboarding.WindowsDesktop.AlertDialog" Revision="1" Stencil="System.Storyboarding.WindowsDesktop" StencilVersion="0.1"/>
</Control>
</file>

<file path=customXml/item13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35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36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3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3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39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14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140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4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42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43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44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4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46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4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48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4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50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15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52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5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5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5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56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57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58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5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6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2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63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6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5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6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6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8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169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7.xml><?xml version="1.0" encoding="utf-8"?>
<Control xmlns="http://schemas.microsoft.com/VisualStudio/2011/storyboarding/control">
  <Id Name="2af01176-85ee-4929-8d41-a331980c979e" RevisionId="be170569-95d9-41cc-85ac-d2bbd0fbf029" Stencil="172d6d98-e5c9-42e9-a209-79f7a94bbd38" StencilRevisionId="00000000-0000-0000-0000-000000000000" StencilVersion="0.0"/>
</Control>
</file>

<file path=customXml/item17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2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73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7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7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78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179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8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80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8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82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83.xml><?xml version="1.0" encoding="utf-8"?>
<Control xmlns="http://schemas.microsoft.com/VisualStudio/2011/storyboarding/control">
  <Id Name="System.Storyboarding.Icons.Edit" Revision="1" Stencil="System.Storyboarding.Icons" StencilVersion="0.1"/>
</Control>
</file>

<file path=customXml/item18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85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8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87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8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89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9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90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91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92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9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94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95.xml><?xml version="1.0" encoding="utf-8"?>
<Control xmlns="http://schemas.microsoft.com/VisualStudio/2011/storyboarding/control">
  <Id Name="System.Storyboarding.Icons.HandCursor" Revision="1" Stencil="System.Storyboarding.Icons" StencilVersion="0.1"/>
</Control>
</file>

<file path=customXml/item19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97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9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9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2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2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20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201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202.xml><?xml version="1.0" encoding="utf-8"?>
<Control xmlns="http://schemas.microsoft.com/VisualStudio/2011/storyboarding/control">
  <Id Name="System.Storyboarding.WindowsApps.WindowsAppsComboBox" Revision="1" Stencil="System.Storyboarding.WindowsApps" StencilVersion="0.1"/>
</Control>
</file>

<file path=customXml/item203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20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205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206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207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21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22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2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24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25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2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27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2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29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0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3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2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3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4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35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3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8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39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0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41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42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4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4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5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5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52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53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54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55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56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57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5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5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6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60.xml><?xml version="1.0" encoding="utf-8"?>
<Control xmlns="http://schemas.microsoft.com/VisualStudio/2011/storyboarding/control">
  <Id Name="System.Storyboarding.Icons.Brush" Revision="1" Stencil="System.Storyboarding.Icons" StencilVersion="0.1"/>
</Control>
</file>

<file path=customXml/item61.xml><?xml version="1.0" encoding="utf-8"?>
<Control xmlns="http://schemas.microsoft.com/VisualStudio/2011/storyboarding/control">
  <Id Name="System.Storyboarding.Icons.Cut" Revision="1" Stencil="System.Storyboarding.Icons" StencilVersion="0.1"/>
</Control>
</file>

<file path=customXml/item62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63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64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65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6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6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68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69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7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2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73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74.xml><?xml version="1.0" encoding="utf-8"?>
<Control xmlns="http://schemas.microsoft.com/VisualStudio/2011/storyboarding/control">
  <Id Name="2af01176-85ee-4929-8d41-a331980c979e" RevisionId="be170569-95d9-41cc-85ac-d2bbd0fbf029" Stencil="172d6d98-e5c9-42e9-a209-79f7a94bbd38" StencilRevisionId="00000000-0000-0000-0000-000000000000" StencilVersion="0.0"/>
</Control>
</file>

<file path=customXml/item75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7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7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7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8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80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81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82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8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8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8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8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9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9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2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93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94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95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9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7.xml><?xml version="1.0" encoding="utf-8"?>
<Control xmlns="http://schemas.microsoft.com/VisualStudio/2011/storyboarding/control">
  <Id Name="System.Storyboarding.WindowsDesktop.ListItemSmall" Revision="1" Stencil="System.Storyboarding.WindowsDesktop" StencilVersion="0.1"/>
</Control>
</file>

<file path=customXml/item98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9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Props1.xml><?xml version="1.0" encoding="utf-8"?>
<ds:datastoreItem xmlns:ds="http://schemas.openxmlformats.org/officeDocument/2006/customXml" ds:itemID="{2B4CE6B4-B1DB-4F78-ACC4-C0188F547B56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C1D0020B-6445-427A-88DF-9C7FBE4FC721}">
  <ds:schemaRefs>
    <ds:schemaRef ds:uri="http://schemas.microsoft.com/VisualStudio/2011/storyboarding/control"/>
  </ds:schemaRefs>
</ds:datastoreItem>
</file>

<file path=customXml/itemProps100.xml><?xml version="1.0" encoding="utf-8"?>
<ds:datastoreItem xmlns:ds="http://schemas.openxmlformats.org/officeDocument/2006/customXml" ds:itemID="{DABAA091-0B1F-4082-9A21-2E3971384704}">
  <ds:schemaRefs>
    <ds:schemaRef ds:uri="http://schemas.microsoft.com/VisualStudio/2011/storyboarding/control"/>
  </ds:schemaRefs>
</ds:datastoreItem>
</file>

<file path=customXml/itemProps101.xml><?xml version="1.0" encoding="utf-8"?>
<ds:datastoreItem xmlns:ds="http://schemas.openxmlformats.org/officeDocument/2006/customXml" ds:itemID="{F6E6AC11-EF36-40F7-96B8-914598ADDD31}">
  <ds:schemaRefs>
    <ds:schemaRef ds:uri="http://schemas.microsoft.com/VisualStudio/2011/storyboarding/control"/>
  </ds:schemaRefs>
</ds:datastoreItem>
</file>

<file path=customXml/itemProps102.xml><?xml version="1.0" encoding="utf-8"?>
<ds:datastoreItem xmlns:ds="http://schemas.openxmlformats.org/officeDocument/2006/customXml" ds:itemID="{1C9A1E25-FEE1-4E09-ABC8-BC80DAAC10A9}">
  <ds:schemaRefs>
    <ds:schemaRef ds:uri="http://schemas.microsoft.com/VisualStudio/2011/storyboarding/control"/>
  </ds:schemaRefs>
</ds:datastoreItem>
</file>

<file path=customXml/itemProps103.xml><?xml version="1.0" encoding="utf-8"?>
<ds:datastoreItem xmlns:ds="http://schemas.openxmlformats.org/officeDocument/2006/customXml" ds:itemID="{3EE08342-8E96-4B53-A34A-7C2B4C96F185}">
  <ds:schemaRefs>
    <ds:schemaRef ds:uri="http://schemas.microsoft.com/VisualStudio/2011/storyboarding/control"/>
  </ds:schemaRefs>
</ds:datastoreItem>
</file>

<file path=customXml/itemProps104.xml><?xml version="1.0" encoding="utf-8"?>
<ds:datastoreItem xmlns:ds="http://schemas.openxmlformats.org/officeDocument/2006/customXml" ds:itemID="{B77BBCDA-0F02-4A7D-B656-E9460464188E}">
  <ds:schemaRefs>
    <ds:schemaRef ds:uri="http://schemas.microsoft.com/VisualStudio/2011/storyboarding/control"/>
  </ds:schemaRefs>
</ds:datastoreItem>
</file>

<file path=customXml/itemProps105.xml><?xml version="1.0" encoding="utf-8"?>
<ds:datastoreItem xmlns:ds="http://schemas.openxmlformats.org/officeDocument/2006/customXml" ds:itemID="{E96E342A-9165-461B-8AA7-3A5F801E4CC7}">
  <ds:schemaRefs>
    <ds:schemaRef ds:uri="http://schemas.microsoft.com/VisualStudio/2011/storyboarding/control"/>
  </ds:schemaRefs>
</ds:datastoreItem>
</file>

<file path=customXml/itemProps106.xml><?xml version="1.0" encoding="utf-8"?>
<ds:datastoreItem xmlns:ds="http://schemas.openxmlformats.org/officeDocument/2006/customXml" ds:itemID="{352844DD-8883-4CAA-9AD2-0A641D3B32FB}">
  <ds:schemaRefs>
    <ds:schemaRef ds:uri="http://schemas.microsoft.com/VisualStudio/2011/storyboarding/control"/>
  </ds:schemaRefs>
</ds:datastoreItem>
</file>

<file path=customXml/itemProps107.xml><?xml version="1.0" encoding="utf-8"?>
<ds:datastoreItem xmlns:ds="http://schemas.openxmlformats.org/officeDocument/2006/customXml" ds:itemID="{2E108FA1-7C1E-4591-B709-BC331B7D86E2}">
  <ds:schemaRefs>
    <ds:schemaRef ds:uri="http://schemas.microsoft.com/VisualStudio/2011/storyboarding/control"/>
  </ds:schemaRefs>
</ds:datastoreItem>
</file>

<file path=customXml/itemProps108.xml><?xml version="1.0" encoding="utf-8"?>
<ds:datastoreItem xmlns:ds="http://schemas.openxmlformats.org/officeDocument/2006/customXml" ds:itemID="{EF001C74-3480-41CF-B08C-0FAC44B6FFDE}">
  <ds:schemaRefs>
    <ds:schemaRef ds:uri="http://schemas.microsoft.com/VisualStudio/2011/storyboarding/control"/>
  </ds:schemaRefs>
</ds:datastoreItem>
</file>

<file path=customXml/itemProps109.xml><?xml version="1.0" encoding="utf-8"?>
<ds:datastoreItem xmlns:ds="http://schemas.openxmlformats.org/officeDocument/2006/customXml" ds:itemID="{5551664E-4438-479B-A27D-E4299D7E6811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B8C5D6FF-0777-4B71-A13E-66E8F39613DD}">
  <ds:schemaRefs>
    <ds:schemaRef ds:uri="http://schemas.microsoft.com/VisualStudio/2011/storyboarding/control"/>
  </ds:schemaRefs>
</ds:datastoreItem>
</file>

<file path=customXml/itemProps110.xml><?xml version="1.0" encoding="utf-8"?>
<ds:datastoreItem xmlns:ds="http://schemas.openxmlformats.org/officeDocument/2006/customXml" ds:itemID="{3C72C549-FC54-49DF-8C18-7F2D8570B4C7}">
  <ds:schemaRefs>
    <ds:schemaRef ds:uri="http://schemas.microsoft.com/VisualStudio/2011/storyboarding/control"/>
  </ds:schemaRefs>
</ds:datastoreItem>
</file>

<file path=customXml/itemProps111.xml><?xml version="1.0" encoding="utf-8"?>
<ds:datastoreItem xmlns:ds="http://schemas.openxmlformats.org/officeDocument/2006/customXml" ds:itemID="{1AF78073-3EAD-400C-97D7-05522C51DADD}">
  <ds:schemaRefs>
    <ds:schemaRef ds:uri="http://schemas.microsoft.com/VisualStudio/2011/storyboarding/control"/>
  </ds:schemaRefs>
</ds:datastoreItem>
</file>

<file path=customXml/itemProps112.xml><?xml version="1.0" encoding="utf-8"?>
<ds:datastoreItem xmlns:ds="http://schemas.openxmlformats.org/officeDocument/2006/customXml" ds:itemID="{2AAB2C4D-D9F3-401C-90BA-283EB384E11B}">
  <ds:schemaRefs>
    <ds:schemaRef ds:uri="http://schemas.microsoft.com/VisualStudio/2011/storyboarding/control"/>
  </ds:schemaRefs>
</ds:datastoreItem>
</file>

<file path=customXml/itemProps113.xml><?xml version="1.0" encoding="utf-8"?>
<ds:datastoreItem xmlns:ds="http://schemas.openxmlformats.org/officeDocument/2006/customXml" ds:itemID="{71EBB3BA-6784-41AB-BCAC-ABAE72C58C59}">
  <ds:schemaRefs>
    <ds:schemaRef ds:uri="http://schemas.microsoft.com/VisualStudio/2011/storyboarding/control"/>
  </ds:schemaRefs>
</ds:datastoreItem>
</file>

<file path=customXml/itemProps114.xml><?xml version="1.0" encoding="utf-8"?>
<ds:datastoreItem xmlns:ds="http://schemas.openxmlformats.org/officeDocument/2006/customXml" ds:itemID="{008A68E3-D0BC-431C-86DB-620C079F3418}">
  <ds:schemaRefs>
    <ds:schemaRef ds:uri="http://schemas.microsoft.com/VisualStudio/2011/storyboarding/control"/>
  </ds:schemaRefs>
</ds:datastoreItem>
</file>

<file path=customXml/itemProps115.xml><?xml version="1.0" encoding="utf-8"?>
<ds:datastoreItem xmlns:ds="http://schemas.openxmlformats.org/officeDocument/2006/customXml" ds:itemID="{7DAF4C93-CA76-4561-9AED-F4EE21E14D41}">
  <ds:schemaRefs>
    <ds:schemaRef ds:uri="http://schemas.microsoft.com/VisualStudio/2011/storyboarding/control"/>
  </ds:schemaRefs>
</ds:datastoreItem>
</file>

<file path=customXml/itemProps116.xml><?xml version="1.0" encoding="utf-8"?>
<ds:datastoreItem xmlns:ds="http://schemas.openxmlformats.org/officeDocument/2006/customXml" ds:itemID="{A9F5B000-16BC-4E97-8BB1-C832DC4B14DC}">
  <ds:schemaRefs>
    <ds:schemaRef ds:uri="http://schemas.microsoft.com/VisualStudio/2011/storyboarding/control"/>
  </ds:schemaRefs>
</ds:datastoreItem>
</file>

<file path=customXml/itemProps117.xml><?xml version="1.0" encoding="utf-8"?>
<ds:datastoreItem xmlns:ds="http://schemas.openxmlformats.org/officeDocument/2006/customXml" ds:itemID="{4A0B16A0-4EA7-4495-9180-B1A25C5106F2}">
  <ds:schemaRefs>
    <ds:schemaRef ds:uri="http://schemas.microsoft.com/VisualStudio/2011/storyboarding/control"/>
  </ds:schemaRefs>
</ds:datastoreItem>
</file>

<file path=customXml/itemProps118.xml><?xml version="1.0" encoding="utf-8"?>
<ds:datastoreItem xmlns:ds="http://schemas.openxmlformats.org/officeDocument/2006/customXml" ds:itemID="{8A82BE8F-E4F3-4904-980A-112CB0788DD9}">
  <ds:schemaRefs>
    <ds:schemaRef ds:uri="http://schemas.microsoft.com/VisualStudio/2011/storyboarding/control"/>
  </ds:schemaRefs>
</ds:datastoreItem>
</file>

<file path=customXml/itemProps119.xml><?xml version="1.0" encoding="utf-8"?>
<ds:datastoreItem xmlns:ds="http://schemas.openxmlformats.org/officeDocument/2006/customXml" ds:itemID="{D7C5158F-BFED-4F8D-88C1-2456DBB166F4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E82974B6-F7EB-4C8B-9E07-9AB22D6AD89E}">
  <ds:schemaRefs>
    <ds:schemaRef ds:uri="http://schemas.microsoft.com/VisualStudio/2011/storyboarding/control"/>
  </ds:schemaRefs>
</ds:datastoreItem>
</file>

<file path=customXml/itemProps120.xml><?xml version="1.0" encoding="utf-8"?>
<ds:datastoreItem xmlns:ds="http://schemas.openxmlformats.org/officeDocument/2006/customXml" ds:itemID="{2B85A406-8662-42DF-B40D-55BFE24BAB37}">
  <ds:schemaRefs>
    <ds:schemaRef ds:uri="http://schemas.microsoft.com/VisualStudio/2011/storyboarding/control"/>
  </ds:schemaRefs>
</ds:datastoreItem>
</file>

<file path=customXml/itemProps121.xml><?xml version="1.0" encoding="utf-8"?>
<ds:datastoreItem xmlns:ds="http://schemas.openxmlformats.org/officeDocument/2006/customXml" ds:itemID="{DD3C020E-3740-4AFC-B353-C7A3E51D3301}">
  <ds:schemaRefs>
    <ds:schemaRef ds:uri="http://schemas.microsoft.com/VisualStudio/2011/storyboarding/control"/>
  </ds:schemaRefs>
</ds:datastoreItem>
</file>

<file path=customXml/itemProps122.xml><?xml version="1.0" encoding="utf-8"?>
<ds:datastoreItem xmlns:ds="http://schemas.openxmlformats.org/officeDocument/2006/customXml" ds:itemID="{93B16224-FF09-4F0F-BD40-B42A652E9FD5}">
  <ds:schemaRefs>
    <ds:schemaRef ds:uri="http://schemas.microsoft.com/VisualStudio/2011/storyboarding/control"/>
  </ds:schemaRefs>
</ds:datastoreItem>
</file>

<file path=customXml/itemProps123.xml><?xml version="1.0" encoding="utf-8"?>
<ds:datastoreItem xmlns:ds="http://schemas.openxmlformats.org/officeDocument/2006/customXml" ds:itemID="{D5F18E13-A6C6-4A29-AFAB-72E22B019D6E}">
  <ds:schemaRefs>
    <ds:schemaRef ds:uri="http://schemas.microsoft.com/VisualStudio/2011/storyboarding/control"/>
  </ds:schemaRefs>
</ds:datastoreItem>
</file>

<file path=customXml/itemProps124.xml><?xml version="1.0" encoding="utf-8"?>
<ds:datastoreItem xmlns:ds="http://schemas.openxmlformats.org/officeDocument/2006/customXml" ds:itemID="{3914C17F-60E5-40D1-B94C-615B2C6CADE0}">
  <ds:schemaRefs>
    <ds:schemaRef ds:uri="http://schemas.microsoft.com/VisualStudio/2011/storyboarding/control"/>
  </ds:schemaRefs>
</ds:datastoreItem>
</file>

<file path=customXml/itemProps125.xml><?xml version="1.0" encoding="utf-8"?>
<ds:datastoreItem xmlns:ds="http://schemas.openxmlformats.org/officeDocument/2006/customXml" ds:itemID="{5688E96A-D0B8-41FF-82C1-B120C52011F1}">
  <ds:schemaRefs>
    <ds:schemaRef ds:uri="http://schemas.microsoft.com/VisualStudio/2011/storyboarding/control"/>
  </ds:schemaRefs>
</ds:datastoreItem>
</file>

<file path=customXml/itemProps126.xml><?xml version="1.0" encoding="utf-8"?>
<ds:datastoreItem xmlns:ds="http://schemas.openxmlformats.org/officeDocument/2006/customXml" ds:itemID="{9A44EC6B-06A9-4CD7-8B96-A694239FAEA4}">
  <ds:schemaRefs>
    <ds:schemaRef ds:uri="http://schemas.microsoft.com/VisualStudio/2011/storyboarding/control"/>
  </ds:schemaRefs>
</ds:datastoreItem>
</file>

<file path=customXml/itemProps127.xml><?xml version="1.0" encoding="utf-8"?>
<ds:datastoreItem xmlns:ds="http://schemas.openxmlformats.org/officeDocument/2006/customXml" ds:itemID="{81AE6204-1885-4ADE-B157-C8963E79A999}">
  <ds:schemaRefs>
    <ds:schemaRef ds:uri="http://schemas.microsoft.com/VisualStudio/2011/storyboarding/control"/>
  </ds:schemaRefs>
</ds:datastoreItem>
</file>

<file path=customXml/itemProps128.xml><?xml version="1.0" encoding="utf-8"?>
<ds:datastoreItem xmlns:ds="http://schemas.openxmlformats.org/officeDocument/2006/customXml" ds:itemID="{2D4CE838-246F-4110-B851-11F1A4A951A4}">
  <ds:schemaRefs>
    <ds:schemaRef ds:uri="http://schemas.microsoft.com/VisualStudio/2011/storyboarding/control"/>
  </ds:schemaRefs>
</ds:datastoreItem>
</file>

<file path=customXml/itemProps129.xml><?xml version="1.0" encoding="utf-8"?>
<ds:datastoreItem xmlns:ds="http://schemas.openxmlformats.org/officeDocument/2006/customXml" ds:itemID="{7A877BC5-D64F-4071-9944-761B8AF98FE9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B23C7041-15D3-479C-AF6F-00A29F99992A}">
  <ds:schemaRefs>
    <ds:schemaRef ds:uri="http://schemas.microsoft.com/VisualStudio/2011/storyboarding/control"/>
  </ds:schemaRefs>
</ds:datastoreItem>
</file>

<file path=customXml/itemProps130.xml><?xml version="1.0" encoding="utf-8"?>
<ds:datastoreItem xmlns:ds="http://schemas.openxmlformats.org/officeDocument/2006/customXml" ds:itemID="{B088F029-42CE-4B87-83EF-69E318E01EBF}">
  <ds:schemaRefs>
    <ds:schemaRef ds:uri="http://schemas.microsoft.com/VisualStudio/2011/storyboarding/control"/>
  </ds:schemaRefs>
</ds:datastoreItem>
</file>

<file path=customXml/itemProps131.xml><?xml version="1.0" encoding="utf-8"?>
<ds:datastoreItem xmlns:ds="http://schemas.openxmlformats.org/officeDocument/2006/customXml" ds:itemID="{CE5BF4CB-12F1-4230-A1C3-E5A69235E26D}">
  <ds:schemaRefs>
    <ds:schemaRef ds:uri="http://schemas.microsoft.com/VisualStudio/2011/storyboarding/control"/>
  </ds:schemaRefs>
</ds:datastoreItem>
</file>

<file path=customXml/itemProps132.xml><?xml version="1.0" encoding="utf-8"?>
<ds:datastoreItem xmlns:ds="http://schemas.openxmlformats.org/officeDocument/2006/customXml" ds:itemID="{EA40B7D7-CDCC-42EB-AD98-145C741A0F35}">
  <ds:schemaRefs>
    <ds:schemaRef ds:uri="http://schemas.microsoft.com/VisualStudio/2011/storyboarding/control"/>
  </ds:schemaRefs>
</ds:datastoreItem>
</file>

<file path=customXml/itemProps133.xml><?xml version="1.0" encoding="utf-8"?>
<ds:datastoreItem xmlns:ds="http://schemas.openxmlformats.org/officeDocument/2006/customXml" ds:itemID="{200DDD40-ACAA-4F6F-825A-BC3B72D142A9}">
  <ds:schemaRefs>
    <ds:schemaRef ds:uri="http://schemas.microsoft.com/VisualStudio/2011/storyboarding/control"/>
  </ds:schemaRefs>
</ds:datastoreItem>
</file>

<file path=customXml/itemProps134.xml><?xml version="1.0" encoding="utf-8"?>
<ds:datastoreItem xmlns:ds="http://schemas.openxmlformats.org/officeDocument/2006/customXml" ds:itemID="{F1366310-2BE3-4070-BFC1-9A710A12ABD2}">
  <ds:schemaRefs>
    <ds:schemaRef ds:uri="http://schemas.microsoft.com/VisualStudio/2011/storyboarding/control"/>
  </ds:schemaRefs>
</ds:datastoreItem>
</file>

<file path=customXml/itemProps135.xml><?xml version="1.0" encoding="utf-8"?>
<ds:datastoreItem xmlns:ds="http://schemas.openxmlformats.org/officeDocument/2006/customXml" ds:itemID="{7DB9C27B-EE53-4495-8B98-8E1382AAB5D2}">
  <ds:schemaRefs>
    <ds:schemaRef ds:uri="http://schemas.microsoft.com/VisualStudio/2011/storyboarding/control"/>
  </ds:schemaRefs>
</ds:datastoreItem>
</file>

<file path=customXml/itemProps136.xml><?xml version="1.0" encoding="utf-8"?>
<ds:datastoreItem xmlns:ds="http://schemas.openxmlformats.org/officeDocument/2006/customXml" ds:itemID="{1E48FD99-1FAC-444F-AFF6-0241A44D094C}">
  <ds:schemaRefs>
    <ds:schemaRef ds:uri="http://schemas.microsoft.com/VisualStudio/2011/storyboarding/control"/>
  </ds:schemaRefs>
</ds:datastoreItem>
</file>

<file path=customXml/itemProps137.xml><?xml version="1.0" encoding="utf-8"?>
<ds:datastoreItem xmlns:ds="http://schemas.openxmlformats.org/officeDocument/2006/customXml" ds:itemID="{E6594956-61CF-4E8B-9C2F-FD2FE51E83AB}">
  <ds:schemaRefs>
    <ds:schemaRef ds:uri="http://schemas.microsoft.com/VisualStudio/2011/storyboarding/control"/>
  </ds:schemaRefs>
</ds:datastoreItem>
</file>

<file path=customXml/itemProps138.xml><?xml version="1.0" encoding="utf-8"?>
<ds:datastoreItem xmlns:ds="http://schemas.openxmlformats.org/officeDocument/2006/customXml" ds:itemID="{669AE7B9-F5D7-471D-9CEF-C144EE9F3981}">
  <ds:schemaRefs>
    <ds:schemaRef ds:uri="http://schemas.microsoft.com/VisualStudio/2011/storyboarding/control"/>
  </ds:schemaRefs>
</ds:datastoreItem>
</file>

<file path=customXml/itemProps139.xml><?xml version="1.0" encoding="utf-8"?>
<ds:datastoreItem xmlns:ds="http://schemas.openxmlformats.org/officeDocument/2006/customXml" ds:itemID="{7FF8F8F4-03E4-4A66-A1BF-E420F5C21DE4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customXml/itemProps140.xml><?xml version="1.0" encoding="utf-8"?>
<ds:datastoreItem xmlns:ds="http://schemas.openxmlformats.org/officeDocument/2006/customXml" ds:itemID="{8000FE66-21C5-4E65-88A9-65D726E240C0}">
  <ds:schemaRefs>
    <ds:schemaRef ds:uri="http://schemas.microsoft.com/VisualStudio/2011/storyboarding/control"/>
  </ds:schemaRefs>
</ds:datastoreItem>
</file>

<file path=customXml/itemProps141.xml><?xml version="1.0" encoding="utf-8"?>
<ds:datastoreItem xmlns:ds="http://schemas.openxmlformats.org/officeDocument/2006/customXml" ds:itemID="{4BE3C2D7-1FA9-4780-916F-2B3CE4D9B889}">
  <ds:schemaRefs>
    <ds:schemaRef ds:uri="http://schemas.microsoft.com/VisualStudio/2011/storyboarding/control"/>
  </ds:schemaRefs>
</ds:datastoreItem>
</file>

<file path=customXml/itemProps142.xml><?xml version="1.0" encoding="utf-8"?>
<ds:datastoreItem xmlns:ds="http://schemas.openxmlformats.org/officeDocument/2006/customXml" ds:itemID="{050CD243-42D2-4B54-BF6D-D1D54F6224D2}">
  <ds:schemaRefs>
    <ds:schemaRef ds:uri="http://schemas.microsoft.com/VisualStudio/2011/storyboarding/control"/>
  </ds:schemaRefs>
</ds:datastoreItem>
</file>

<file path=customXml/itemProps143.xml><?xml version="1.0" encoding="utf-8"?>
<ds:datastoreItem xmlns:ds="http://schemas.openxmlformats.org/officeDocument/2006/customXml" ds:itemID="{A25230FF-F1F6-40C6-8381-4A6F89FD5876}">
  <ds:schemaRefs>
    <ds:schemaRef ds:uri="http://schemas.microsoft.com/VisualStudio/2011/storyboarding/control"/>
  </ds:schemaRefs>
</ds:datastoreItem>
</file>

<file path=customXml/itemProps144.xml><?xml version="1.0" encoding="utf-8"?>
<ds:datastoreItem xmlns:ds="http://schemas.openxmlformats.org/officeDocument/2006/customXml" ds:itemID="{4BB236ED-1D67-40D3-AAD9-148ACF8CCFCF}">
  <ds:schemaRefs>
    <ds:schemaRef ds:uri="http://schemas.microsoft.com/VisualStudio/2011/storyboarding/control"/>
  </ds:schemaRefs>
</ds:datastoreItem>
</file>

<file path=customXml/itemProps145.xml><?xml version="1.0" encoding="utf-8"?>
<ds:datastoreItem xmlns:ds="http://schemas.openxmlformats.org/officeDocument/2006/customXml" ds:itemID="{411E0703-E6C8-4307-9C62-853E58BB6E5E}">
  <ds:schemaRefs>
    <ds:schemaRef ds:uri="http://schemas.microsoft.com/VisualStudio/2011/storyboarding/control"/>
  </ds:schemaRefs>
</ds:datastoreItem>
</file>

<file path=customXml/itemProps146.xml><?xml version="1.0" encoding="utf-8"?>
<ds:datastoreItem xmlns:ds="http://schemas.openxmlformats.org/officeDocument/2006/customXml" ds:itemID="{2C7EA128-E3EE-4EBA-828E-3A8E66327941}">
  <ds:schemaRefs>
    <ds:schemaRef ds:uri="http://schemas.microsoft.com/VisualStudio/2011/storyboarding/control"/>
  </ds:schemaRefs>
</ds:datastoreItem>
</file>

<file path=customXml/itemProps147.xml><?xml version="1.0" encoding="utf-8"?>
<ds:datastoreItem xmlns:ds="http://schemas.openxmlformats.org/officeDocument/2006/customXml" ds:itemID="{0D2CA8AD-2D1A-47E4-BDCA-49BDFD1E3DEC}">
  <ds:schemaRefs>
    <ds:schemaRef ds:uri="http://schemas.microsoft.com/VisualStudio/2011/storyboarding/control"/>
  </ds:schemaRefs>
</ds:datastoreItem>
</file>

<file path=customXml/itemProps148.xml><?xml version="1.0" encoding="utf-8"?>
<ds:datastoreItem xmlns:ds="http://schemas.openxmlformats.org/officeDocument/2006/customXml" ds:itemID="{B6029038-EF94-47CB-90BB-64B1123A37F2}">
  <ds:schemaRefs>
    <ds:schemaRef ds:uri="http://schemas.microsoft.com/VisualStudio/2011/storyboarding/control"/>
  </ds:schemaRefs>
</ds:datastoreItem>
</file>

<file path=customXml/itemProps149.xml><?xml version="1.0" encoding="utf-8"?>
<ds:datastoreItem xmlns:ds="http://schemas.openxmlformats.org/officeDocument/2006/customXml" ds:itemID="{6540B713-07E2-4373-84F0-E5F8BCDA9DD7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671371BA-F2FC-4425-9CA6-CE14261ABAA1}">
  <ds:schemaRefs>
    <ds:schemaRef ds:uri="http://schemas.microsoft.com/VisualStudio/2011/storyboarding/control"/>
  </ds:schemaRefs>
</ds:datastoreItem>
</file>

<file path=customXml/itemProps150.xml><?xml version="1.0" encoding="utf-8"?>
<ds:datastoreItem xmlns:ds="http://schemas.openxmlformats.org/officeDocument/2006/customXml" ds:itemID="{2FAE0D61-E680-4EE5-9242-898A49EE43DF}">
  <ds:schemaRefs>
    <ds:schemaRef ds:uri="http://schemas.microsoft.com/VisualStudio/2011/storyboarding/control"/>
  </ds:schemaRefs>
</ds:datastoreItem>
</file>

<file path=customXml/itemProps151.xml><?xml version="1.0" encoding="utf-8"?>
<ds:datastoreItem xmlns:ds="http://schemas.openxmlformats.org/officeDocument/2006/customXml" ds:itemID="{14AE8C9C-B865-4F67-BEB1-BC48BA136C3F}">
  <ds:schemaRefs>
    <ds:schemaRef ds:uri="http://schemas.microsoft.com/VisualStudio/2011/storyboarding/control"/>
  </ds:schemaRefs>
</ds:datastoreItem>
</file>

<file path=customXml/itemProps152.xml><?xml version="1.0" encoding="utf-8"?>
<ds:datastoreItem xmlns:ds="http://schemas.openxmlformats.org/officeDocument/2006/customXml" ds:itemID="{B3042738-28FE-43EE-BBE6-1BBF465EBB60}">
  <ds:schemaRefs>
    <ds:schemaRef ds:uri="http://schemas.microsoft.com/VisualStudio/2011/storyboarding/control"/>
  </ds:schemaRefs>
</ds:datastoreItem>
</file>

<file path=customXml/itemProps153.xml><?xml version="1.0" encoding="utf-8"?>
<ds:datastoreItem xmlns:ds="http://schemas.openxmlformats.org/officeDocument/2006/customXml" ds:itemID="{5AA9662C-F432-4475-B84A-CC0B884A1DC7}">
  <ds:schemaRefs>
    <ds:schemaRef ds:uri="http://schemas.microsoft.com/VisualStudio/2011/storyboarding/control"/>
  </ds:schemaRefs>
</ds:datastoreItem>
</file>

<file path=customXml/itemProps154.xml><?xml version="1.0" encoding="utf-8"?>
<ds:datastoreItem xmlns:ds="http://schemas.openxmlformats.org/officeDocument/2006/customXml" ds:itemID="{2E3659E8-151B-476A-A1D9-CA7793897B66}">
  <ds:schemaRefs>
    <ds:schemaRef ds:uri="http://schemas.microsoft.com/VisualStudio/2011/storyboarding/control"/>
  </ds:schemaRefs>
</ds:datastoreItem>
</file>

<file path=customXml/itemProps155.xml><?xml version="1.0" encoding="utf-8"?>
<ds:datastoreItem xmlns:ds="http://schemas.openxmlformats.org/officeDocument/2006/customXml" ds:itemID="{9281E1B3-69D1-4AA3-BA5C-9B43C553E89C}">
  <ds:schemaRefs>
    <ds:schemaRef ds:uri="http://schemas.microsoft.com/VisualStudio/2011/storyboarding/control"/>
  </ds:schemaRefs>
</ds:datastoreItem>
</file>

<file path=customXml/itemProps156.xml><?xml version="1.0" encoding="utf-8"?>
<ds:datastoreItem xmlns:ds="http://schemas.openxmlformats.org/officeDocument/2006/customXml" ds:itemID="{9789FCD9-B89C-4A55-8BE8-D9AFEF4FE1D9}">
  <ds:schemaRefs>
    <ds:schemaRef ds:uri="http://schemas.microsoft.com/VisualStudio/2011/storyboarding/control"/>
  </ds:schemaRefs>
</ds:datastoreItem>
</file>

<file path=customXml/itemProps157.xml><?xml version="1.0" encoding="utf-8"?>
<ds:datastoreItem xmlns:ds="http://schemas.openxmlformats.org/officeDocument/2006/customXml" ds:itemID="{AB5B96C7-E651-4A8C-94D8-1D221CFFB43D}">
  <ds:schemaRefs>
    <ds:schemaRef ds:uri="http://schemas.microsoft.com/VisualStudio/2011/storyboarding/control"/>
  </ds:schemaRefs>
</ds:datastoreItem>
</file>

<file path=customXml/itemProps158.xml><?xml version="1.0" encoding="utf-8"?>
<ds:datastoreItem xmlns:ds="http://schemas.openxmlformats.org/officeDocument/2006/customXml" ds:itemID="{FF6B3202-3E94-410A-8B2B-F9041708D7AE}">
  <ds:schemaRefs>
    <ds:schemaRef ds:uri="http://schemas.microsoft.com/VisualStudio/2011/storyboarding/control"/>
  </ds:schemaRefs>
</ds:datastoreItem>
</file>

<file path=customXml/itemProps159.xml><?xml version="1.0" encoding="utf-8"?>
<ds:datastoreItem xmlns:ds="http://schemas.openxmlformats.org/officeDocument/2006/customXml" ds:itemID="{3DBD97A7-5050-4012-8D24-B44C2EB30F36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989FC3C5-3066-4530-8AE8-434A40ED3973}">
  <ds:schemaRefs>
    <ds:schemaRef ds:uri="http://schemas.microsoft.com/VisualStudio/2011/storyboarding/control"/>
  </ds:schemaRefs>
</ds:datastoreItem>
</file>

<file path=customXml/itemProps160.xml><?xml version="1.0" encoding="utf-8"?>
<ds:datastoreItem xmlns:ds="http://schemas.openxmlformats.org/officeDocument/2006/customXml" ds:itemID="{CB676594-CD79-4794-9FF1-CB8774A1813C}">
  <ds:schemaRefs>
    <ds:schemaRef ds:uri="http://schemas.microsoft.com/VisualStudio/2011/storyboarding/control"/>
  </ds:schemaRefs>
</ds:datastoreItem>
</file>

<file path=customXml/itemProps161.xml><?xml version="1.0" encoding="utf-8"?>
<ds:datastoreItem xmlns:ds="http://schemas.openxmlformats.org/officeDocument/2006/customXml" ds:itemID="{F289EF81-D5A2-4DA7-B1B1-F743660B533A}">
  <ds:schemaRefs>
    <ds:schemaRef ds:uri="http://schemas.microsoft.com/VisualStudio/2011/storyboarding/control"/>
  </ds:schemaRefs>
</ds:datastoreItem>
</file>

<file path=customXml/itemProps162.xml><?xml version="1.0" encoding="utf-8"?>
<ds:datastoreItem xmlns:ds="http://schemas.openxmlformats.org/officeDocument/2006/customXml" ds:itemID="{A9F4CB70-A700-4DAE-9062-193DE13ED7BC}">
  <ds:schemaRefs>
    <ds:schemaRef ds:uri="http://schemas.microsoft.com/VisualStudio/2011/storyboarding/control"/>
  </ds:schemaRefs>
</ds:datastoreItem>
</file>

<file path=customXml/itemProps163.xml><?xml version="1.0" encoding="utf-8"?>
<ds:datastoreItem xmlns:ds="http://schemas.openxmlformats.org/officeDocument/2006/customXml" ds:itemID="{1DED0F7F-FEEF-4908-91E9-61FF3892B0C7}">
  <ds:schemaRefs>
    <ds:schemaRef ds:uri="http://schemas.microsoft.com/VisualStudio/2011/storyboarding/control"/>
  </ds:schemaRefs>
</ds:datastoreItem>
</file>

<file path=customXml/itemProps164.xml><?xml version="1.0" encoding="utf-8"?>
<ds:datastoreItem xmlns:ds="http://schemas.openxmlformats.org/officeDocument/2006/customXml" ds:itemID="{EDDBA0C9-84C0-42FE-8406-335F294FA56B}">
  <ds:schemaRefs>
    <ds:schemaRef ds:uri="http://schemas.microsoft.com/VisualStudio/2011/storyboarding/control"/>
  </ds:schemaRefs>
</ds:datastoreItem>
</file>

<file path=customXml/itemProps165.xml><?xml version="1.0" encoding="utf-8"?>
<ds:datastoreItem xmlns:ds="http://schemas.openxmlformats.org/officeDocument/2006/customXml" ds:itemID="{C0B9A812-34C3-4C1F-893A-EF937084A014}">
  <ds:schemaRefs>
    <ds:schemaRef ds:uri="http://schemas.microsoft.com/VisualStudio/2011/storyboarding/control"/>
  </ds:schemaRefs>
</ds:datastoreItem>
</file>

<file path=customXml/itemProps166.xml><?xml version="1.0" encoding="utf-8"?>
<ds:datastoreItem xmlns:ds="http://schemas.openxmlformats.org/officeDocument/2006/customXml" ds:itemID="{59D75BEE-2867-4160-A52F-9F03C15686D6}">
  <ds:schemaRefs>
    <ds:schemaRef ds:uri="http://schemas.microsoft.com/VisualStudio/2011/storyboarding/control"/>
  </ds:schemaRefs>
</ds:datastoreItem>
</file>

<file path=customXml/itemProps167.xml><?xml version="1.0" encoding="utf-8"?>
<ds:datastoreItem xmlns:ds="http://schemas.openxmlformats.org/officeDocument/2006/customXml" ds:itemID="{26BADB6C-AC94-412E-B8BD-0246B9F74E12}">
  <ds:schemaRefs>
    <ds:schemaRef ds:uri="http://schemas.microsoft.com/VisualStudio/2011/storyboarding/control"/>
  </ds:schemaRefs>
</ds:datastoreItem>
</file>

<file path=customXml/itemProps168.xml><?xml version="1.0" encoding="utf-8"?>
<ds:datastoreItem xmlns:ds="http://schemas.openxmlformats.org/officeDocument/2006/customXml" ds:itemID="{07C941B2-8A9E-4160-83B5-6E4400CD7C0C}">
  <ds:schemaRefs>
    <ds:schemaRef ds:uri="http://schemas.microsoft.com/VisualStudio/2011/storyboarding/control"/>
  </ds:schemaRefs>
</ds:datastoreItem>
</file>

<file path=customXml/itemProps169.xml><?xml version="1.0" encoding="utf-8"?>
<ds:datastoreItem xmlns:ds="http://schemas.openxmlformats.org/officeDocument/2006/customXml" ds:itemID="{FB2BDFA8-A8BA-4B8A-8C23-0F92A1609BF5}">
  <ds:schemaRefs>
    <ds:schemaRef ds:uri="http://schemas.microsoft.com/VisualStudio/2011/storyboarding/control"/>
  </ds:schemaRefs>
</ds:datastoreItem>
</file>

<file path=customXml/itemProps17.xml><?xml version="1.0" encoding="utf-8"?>
<ds:datastoreItem xmlns:ds="http://schemas.openxmlformats.org/officeDocument/2006/customXml" ds:itemID="{6AFDC746-88E8-484C-854F-EDBA6C14444E}">
  <ds:schemaRefs>
    <ds:schemaRef ds:uri="http://schemas.microsoft.com/VisualStudio/2011/storyboarding/control"/>
  </ds:schemaRefs>
</ds:datastoreItem>
</file>

<file path=customXml/itemProps170.xml><?xml version="1.0" encoding="utf-8"?>
<ds:datastoreItem xmlns:ds="http://schemas.openxmlformats.org/officeDocument/2006/customXml" ds:itemID="{2630C1DA-0576-40CB-AEA7-D98B5F4C4A1E}">
  <ds:schemaRefs>
    <ds:schemaRef ds:uri="http://schemas.microsoft.com/VisualStudio/2011/storyboarding/control"/>
  </ds:schemaRefs>
</ds:datastoreItem>
</file>

<file path=customXml/itemProps171.xml><?xml version="1.0" encoding="utf-8"?>
<ds:datastoreItem xmlns:ds="http://schemas.openxmlformats.org/officeDocument/2006/customXml" ds:itemID="{8EE3D989-9BA1-49D3-A30A-6970331F1559}">
  <ds:schemaRefs>
    <ds:schemaRef ds:uri="http://schemas.microsoft.com/VisualStudio/2011/storyboarding/control"/>
  </ds:schemaRefs>
</ds:datastoreItem>
</file>

<file path=customXml/itemProps172.xml><?xml version="1.0" encoding="utf-8"?>
<ds:datastoreItem xmlns:ds="http://schemas.openxmlformats.org/officeDocument/2006/customXml" ds:itemID="{31E293D4-DD96-496C-84D8-15C73B78C8C5}">
  <ds:schemaRefs>
    <ds:schemaRef ds:uri="http://schemas.microsoft.com/VisualStudio/2011/storyboarding/control"/>
  </ds:schemaRefs>
</ds:datastoreItem>
</file>

<file path=customXml/itemProps173.xml><?xml version="1.0" encoding="utf-8"?>
<ds:datastoreItem xmlns:ds="http://schemas.openxmlformats.org/officeDocument/2006/customXml" ds:itemID="{89BC3255-2B79-4433-8C5E-70F16D762728}">
  <ds:schemaRefs>
    <ds:schemaRef ds:uri="http://schemas.microsoft.com/VisualStudio/2011/storyboarding/control"/>
  </ds:schemaRefs>
</ds:datastoreItem>
</file>

<file path=customXml/itemProps174.xml><?xml version="1.0" encoding="utf-8"?>
<ds:datastoreItem xmlns:ds="http://schemas.openxmlformats.org/officeDocument/2006/customXml" ds:itemID="{A78538CF-5899-4380-9E01-6BB7EC820046}">
  <ds:schemaRefs>
    <ds:schemaRef ds:uri="http://schemas.microsoft.com/VisualStudio/2011/storyboarding/control"/>
  </ds:schemaRefs>
</ds:datastoreItem>
</file>

<file path=customXml/itemProps175.xml><?xml version="1.0" encoding="utf-8"?>
<ds:datastoreItem xmlns:ds="http://schemas.openxmlformats.org/officeDocument/2006/customXml" ds:itemID="{D13E602E-2600-4FA2-9421-3A590E0B7843}">
  <ds:schemaRefs>
    <ds:schemaRef ds:uri="http://schemas.microsoft.com/VisualStudio/2011/storyboarding/control"/>
  </ds:schemaRefs>
</ds:datastoreItem>
</file>

<file path=customXml/itemProps176.xml><?xml version="1.0" encoding="utf-8"?>
<ds:datastoreItem xmlns:ds="http://schemas.openxmlformats.org/officeDocument/2006/customXml" ds:itemID="{2E8E8BFA-A9DB-46E6-9E08-B1109F8F7ACD}">
  <ds:schemaRefs>
    <ds:schemaRef ds:uri="http://schemas.microsoft.com/VisualStudio/2011/storyboarding/control"/>
  </ds:schemaRefs>
</ds:datastoreItem>
</file>

<file path=customXml/itemProps177.xml><?xml version="1.0" encoding="utf-8"?>
<ds:datastoreItem xmlns:ds="http://schemas.openxmlformats.org/officeDocument/2006/customXml" ds:itemID="{A690FCFF-0756-404A-9C55-0147812154D4}">
  <ds:schemaRefs>
    <ds:schemaRef ds:uri="http://schemas.microsoft.com/VisualStudio/2011/storyboarding/control"/>
  </ds:schemaRefs>
</ds:datastoreItem>
</file>

<file path=customXml/itemProps178.xml><?xml version="1.0" encoding="utf-8"?>
<ds:datastoreItem xmlns:ds="http://schemas.openxmlformats.org/officeDocument/2006/customXml" ds:itemID="{A2039EFA-440C-4DE6-97FA-DDB5CBDDA1AF}">
  <ds:schemaRefs>
    <ds:schemaRef ds:uri="http://schemas.microsoft.com/VisualStudio/2011/storyboarding/control"/>
  </ds:schemaRefs>
</ds:datastoreItem>
</file>

<file path=customXml/itemProps179.xml><?xml version="1.0" encoding="utf-8"?>
<ds:datastoreItem xmlns:ds="http://schemas.openxmlformats.org/officeDocument/2006/customXml" ds:itemID="{CB8AFCFF-0DC0-4702-8712-AC2F55538D0C}">
  <ds:schemaRefs>
    <ds:schemaRef ds:uri="http://schemas.microsoft.com/VisualStudio/2011/storyboarding/control"/>
  </ds:schemaRefs>
</ds:datastoreItem>
</file>

<file path=customXml/itemProps18.xml><?xml version="1.0" encoding="utf-8"?>
<ds:datastoreItem xmlns:ds="http://schemas.openxmlformats.org/officeDocument/2006/customXml" ds:itemID="{646265F1-A8F6-4626-8D95-5149CA3B17B5}">
  <ds:schemaRefs>
    <ds:schemaRef ds:uri="http://schemas.microsoft.com/VisualStudio/2011/storyboarding/control"/>
  </ds:schemaRefs>
</ds:datastoreItem>
</file>

<file path=customXml/itemProps180.xml><?xml version="1.0" encoding="utf-8"?>
<ds:datastoreItem xmlns:ds="http://schemas.openxmlformats.org/officeDocument/2006/customXml" ds:itemID="{2B6658A0-4A0E-4044-97AF-7AF0F221F471}">
  <ds:schemaRefs>
    <ds:schemaRef ds:uri="http://schemas.microsoft.com/VisualStudio/2011/storyboarding/control"/>
  </ds:schemaRefs>
</ds:datastoreItem>
</file>

<file path=customXml/itemProps181.xml><?xml version="1.0" encoding="utf-8"?>
<ds:datastoreItem xmlns:ds="http://schemas.openxmlformats.org/officeDocument/2006/customXml" ds:itemID="{1A75F24C-FC46-4F41-BAC4-4A6E35A9D7BE}">
  <ds:schemaRefs>
    <ds:schemaRef ds:uri="http://schemas.microsoft.com/VisualStudio/2011/storyboarding/control"/>
  </ds:schemaRefs>
</ds:datastoreItem>
</file>

<file path=customXml/itemProps182.xml><?xml version="1.0" encoding="utf-8"?>
<ds:datastoreItem xmlns:ds="http://schemas.openxmlformats.org/officeDocument/2006/customXml" ds:itemID="{9B06A5FC-5DB3-4257-BA36-22BCEC4DC0A4}">
  <ds:schemaRefs>
    <ds:schemaRef ds:uri="http://schemas.microsoft.com/VisualStudio/2011/storyboarding/control"/>
  </ds:schemaRefs>
</ds:datastoreItem>
</file>

<file path=customXml/itemProps183.xml><?xml version="1.0" encoding="utf-8"?>
<ds:datastoreItem xmlns:ds="http://schemas.openxmlformats.org/officeDocument/2006/customXml" ds:itemID="{92878051-0049-42E7-99A5-AA333B688CC8}">
  <ds:schemaRefs>
    <ds:schemaRef ds:uri="http://schemas.microsoft.com/VisualStudio/2011/storyboarding/control"/>
  </ds:schemaRefs>
</ds:datastoreItem>
</file>

<file path=customXml/itemProps184.xml><?xml version="1.0" encoding="utf-8"?>
<ds:datastoreItem xmlns:ds="http://schemas.openxmlformats.org/officeDocument/2006/customXml" ds:itemID="{D28A496E-B5D8-4D3D-BB97-6368236A9E57}">
  <ds:schemaRefs>
    <ds:schemaRef ds:uri="http://schemas.microsoft.com/VisualStudio/2011/storyboarding/control"/>
  </ds:schemaRefs>
</ds:datastoreItem>
</file>

<file path=customXml/itemProps185.xml><?xml version="1.0" encoding="utf-8"?>
<ds:datastoreItem xmlns:ds="http://schemas.openxmlformats.org/officeDocument/2006/customXml" ds:itemID="{957FC45C-759E-460C-BD4F-F4D38E05CA5C}">
  <ds:schemaRefs>
    <ds:schemaRef ds:uri="http://schemas.microsoft.com/VisualStudio/2011/storyboarding/control"/>
  </ds:schemaRefs>
</ds:datastoreItem>
</file>

<file path=customXml/itemProps186.xml><?xml version="1.0" encoding="utf-8"?>
<ds:datastoreItem xmlns:ds="http://schemas.openxmlformats.org/officeDocument/2006/customXml" ds:itemID="{219B2EB9-84E0-40D7-B437-536A1BE1687E}">
  <ds:schemaRefs>
    <ds:schemaRef ds:uri="http://schemas.microsoft.com/VisualStudio/2011/storyboarding/control"/>
  </ds:schemaRefs>
</ds:datastoreItem>
</file>

<file path=customXml/itemProps187.xml><?xml version="1.0" encoding="utf-8"?>
<ds:datastoreItem xmlns:ds="http://schemas.openxmlformats.org/officeDocument/2006/customXml" ds:itemID="{1C104DBE-F117-4511-A494-A8F9689297DC}">
  <ds:schemaRefs>
    <ds:schemaRef ds:uri="http://schemas.microsoft.com/VisualStudio/2011/storyboarding/control"/>
  </ds:schemaRefs>
</ds:datastoreItem>
</file>

<file path=customXml/itemProps188.xml><?xml version="1.0" encoding="utf-8"?>
<ds:datastoreItem xmlns:ds="http://schemas.openxmlformats.org/officeDocument/2006/customXml" ds:itemID="{23F93BAE-9F85-4164-B1AB-83CC78B42954}">
  <ds:schemaRefs>
    <ds:schemaRef ds:uri="http://schemas.microsoft.com/VisualStudio/2011/storyboarding/control"/>
  </ds:schemaRefs>
</ds:datastoreItem>
</file>

<file path=customXml/itemProps189.xml><?xml version="1.0" encoding="utf-8"?>
<ds:datastoreItem xmlns:ds="http://schemas.openxmlformats.org/officeDocument/2006/customXml" ds:itemID="{35350142-6169-4922-93A2-085F0570CC51}">
  <ds:schemaRefs>
    <ds:schemaRef ds:uri="http://schemas.microsoft.com/VisualStudio/2011/storyboarding/control"/>
  </ds:schemaRefs>
</ds:datastoreItem>
</file>

<file path=customXml/itemProps19.xml><?xml version="1.0" encoding="utf-8"?>
<ds:datastoreItem xmlns:ds="http://schemas.openxmlformats.org/officeDocument/2006/customXml" ds:itemID="{46A8D465-3DED-4992-A276-7F5748AD4783}">
  <ds:schemaRefs>
    <ds:schemaRef ds:uri="http://schemas.microsoft.com/VisualStudio/2011/storyboarding/control"/>
  </ds:schemaRefs>
</ds:datastoreItem>
</file>

<file path=customXml/itemProps190.xml><?xml version="1.0" encoding="utf-8"?>
<ds:datastoreItem xmlns:ds="http://schemas.openxmlformats.org/officeDocument/2006/customXml" ds:itemID="{420D4043-1573-4DED-86EF-680F10B83833}">
  <ds:schemaRefs>
    <ds:schemaRef ds:uri="http://schemas.microsoft.com/VisualStudio/2011/storyboarding/control"/>
  </ds:schemaRefs>
</ds:datastoreItem>
</file>

<file path=customXml/itemProps191.xml><?xml version="1.0" encoding="utf-8"?>
<ds:datastoreItem xmlns:ds="http://schemas.openxmlformats.org/officeDocument/2006/customXml" ds:itemID="{33C7EE25-808F-44C2-9432-85D263CF2F6E}">
  <ds:schemaRefs>
    <ds:schemaRef ds:uri="http://schemas.microsoft.com/VisualStudio/2011/storyboarding/control"/>
  </ds:schemaRefs>
</ds:datastoreItem>
</file>

<file path=customXml/itemProps192.xml><?xml version="1.0" encoding="utf-8"?>
<ds:datastoreItem xmlns:ds="http://schemas.openxmlformats.org/officeDocument/2006/customXml" ds:itemID="{D9BB8069-C36F-4604-B087-77B28F993CBB}">
  <ds:schemaRefs>
    <ds:schemaRef ds:uri="http://schemas.microsoft.com/VisualStudio/2011/storyboarding/control"/>
  </ds:schemaRefs>
</ds:datastoreItem>
</file>

<file path=customXml/itemProps193.xml><?xml version="1.0" encoding="utf-8"?>
<ds:datastoreItem xmlns:ds="http://schemas.openxmlformats.org/officeDocument/2006/customXml" ds:itemID="{752F35E8-921E-4730-9020-001C631F86AD}">
  <ds:schemaRefs>
    <ds:schemaRef ds:uri="http://schemas.microsoft.com/VisualStudio/2011/storyboarding/control"/>
  </ds:schemaRefs>
</ds:datastoreItem>
</file>

<file path=customXml/itemProps194.xml><?xml version="1.0" encoding="utf-8"?>
<ds:datastoreItem xmlns:ds="http://schemas.openxmlformats.org/officeDocument/2006/customXml" ds:itemID="{8D4C4D31-6F0C-4359-A034-1089AC2C275B}">
  <ds:schemaRefs>
    <ds:schemaRef ds:uri="http://schemas.microsoft.com/VisualStudio/2011/storyboarding/control"/>
  </ds:schemaRefs>
</ds:datastoreItem>
</file>

<file path=customXml/itemProps195.xml><?xml version="1.0" encoding="utf-8"?>
<ds:datastoreItem xmlns:ds="http://schemas.openxmlformats.org/officeDocument/2006/customXml" ds:itemID="{2906B767-F6E5-4047-B7A6-67C68CB0978B}">
  <ds:schemaRefs>
    <ds:schemaRef ds:uri="http://schemas.microsoft.com/VisualStudio/2011/storyboarding/control"/>
  </ds:schemaRefs>
</ds:datastoreItem>
</file>

<file path=customXml/itemProps196.xml><?xml version="1.0" encoding="utf-8"?>
<ds:datastoreItem xmlns:ds="http://schemas.openxmlformats.org/officeDocument/2006/customXml" ds:itemID="{498ED086-7047-4A02-8ADA-790DCCCDE4F4}">
  <ds:schemaRefs>
    <ds:schemaRef ds:uri="http://schemas.microsoft.com/VisualStudio/2011/storyboarding/control"/>
  </ds:schemaRefs>
</ds:datastoreItem>
</file>

<file path=customXml/itemProps197.xml><?xml version="1.0" encoding="utf-8"?>
<ds:datastoreItem xmlns:ds="http://schemas.openxmlformats.org/officeDocument/2006/customXml" ds:itemID="{BF81733A-8BFC-4333-8452-91156622B242}">
  <ds:schemaRefs>
    <ds:schemaRef ds:uri="http://schemas.microsoft.com/VisualStudio/2011/storyboarding/control"/>
  </ds:schemaRefs>
</ds:datastoreItem>
</file>

<file path=customXml/itemProps198.xml><?xml version="1.0" encoding="utf-8"?>
<ds:datastoreItem xmlns:ds="http://schemas.openxmlformats.org/officeDocument/2006/customXml" ds:itemID="{E7057FC7-5821-495C-9CAD-F06B4DA29E9C}">
  <ds:schemaRefs>
    <ds:schemaRef ds:uri="http://schemas.microsoft.com/VisualStudio/2011/storyboarding/control"/>
  </ds:schemaRefs>
</ds:datastoreItem>
</file>

<file path=customXml/itemProps199.xml><?xml version="1.0" encoding="utf-8"?>
<ds:datastoreItem xmlns:ds="http://schemas.openxmlformats.org/officeDocument/2006/customXml" ds:itemID="{BC29C881-F981-419D-8500-70F1B9D37F8D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20.xml><?xml version="1.0" encoding="utf-8"?>
<ds:datastoreItem xmlns:ds="http://schemas.openxmlformats.org/officeDocument/2006/customXml" ds:itemID="{1208241A-EA1D-4095-9A9A-A17ACB919666}">
  <ds:schemaRefs>
    <ds:schemaRef ds:uri="http://schemas.microsoft.com/VisualStudio/2011/storyboarding/control"/>
  </ds:schemaRefs>
</ds:datastoreItem>
</file>

<file path=customXml/itemProps200.xml><?xml version="1.0" encoding="utf-8"?>
<ds:datastoreItem xmlns:ds="http://schemas.openxmlformats.org/officeDocument/2006/customXml" ds:itemID="{C1D270DD-D609-4EE9-87E6-349DC98CBC65}">
  <ds:schemaRefs>
    <ds:schemaRef ds:uri="http://schemas.microsoft.com/VisualStudio/2011/storyboarding/control"/>
  </ds:schemaRefs>
</ds:datastoreItem>
</file>

<file path=customXml/itemProps201.xml><?xml version="1.0" encoding="utf-8"?>
<ds:datastoreItem xmlns:ds="http://schemas.openxmlformats.org/officeDocument/2006/customXml" ds:itemID="{1E24F0DF-1F73-405F-9213-20B0CE75283A}">
  <ds:schemaRefs>
    <ds:schemaRef ds:uri="http://schemas.microsoft.com/VisualStudio/2011/storyboarding/control"/>
  </ds:schemaRefs>
</ds:datastoreItem>
</file>

<file path=customXml/itemProps202.xml><?xml version="1.0" encoding="utf-8"?>
<ds:datastoreItem xmlns:ds="http://schemas.openxmlformats.org/officeDocument/2006/customXml" ds:itemID="{76CAEA1B-0C0B-4585-BB9E-FFA038DFF00C}">
  <ds:schemaRefs>
    <ds:schemaRef ds:uri="http://schemas.microsoft.com/VisualStudio/2011/storyboarding/control"/>
  </ds:schemaRefs>
</ds:datastoreItem>
</file>

<file path=customXml/itemProps203.xml><?xml version="1.0" encoding="utf-8"?>
<ds:datastoreItem xmlns:ds="http://schemas.openxmlformats.org/officeDocument/2006/customXml" ds:itemID="{FBA7A924-A97E-499E-961B-D7FED3392BD0}">
  <ds:schemaRefs>
    <ds:schemaRef ds:uri="http://schemas.microsoft.com/VisualStudio/2011/storyboarding/control"/>
  </ds:schemaRefs>
</ds:datastoreItem>
</file>

<file path=customXml/itemProps204.xml><?xml version="1.0" encoding="utf-8"?>
<ds:datastoreItem xmlns:ds="http://schemas.openxmlformats.org/officeDocument/2006/customXml" ds:itemID="{880D453B-4759-4839-9189-CE018F1D8CF7}">
  <ds:schemaRefs>
    <ds:schemaRef ds:uri="http://schemas.microsoft.com/VisualStudio/2011/storyboarding/control"/>
  </ds:schemaRefs>
</ds:datastoreItem>
</file>

<file path=customXml/itemProps205.xml><?xml version="1.0" encoding="utf-8"?>
<ds:datastoreItem xmlns:ds="http://schemas.openxmlformats.org/officeDocument/2006/customXml" ds:itemID="{AD691F3F-FB3A-4216-A964-EAF158CA90C0}">
  <ds:schemaRefs>
    <ds:schemaRef ds:uri="http://schemas.microsoft.com/VisualStudio/2011/storyboarding/control"/>
  </ds:schemaRefs>
</ds:datastoreItem>
</file>

<file path=customXml/itemProps206.xml><?xml version="1.0" encoding="utf-8"?>
<ds:datastoreItem xmlns:ds="http://schemas.openxmlformats.org/officeDocument/2006/customXml" ds:itemID="{76307813-D0BB-40C6-9AE9-B928BA984393}">
  <ds:schemaRefs>
    <ds:schemaRef ds:uri="http://schemas.microsoft.com/VisualStudio/2011/storyboarding/control"/>
  </ds:schemaRefs>
</ds:datastoreItem>
</file>

<file path=customXml/itemProps207.xml><?xml version="1.0" encoding="utf-8"?>
<ds:datastoreItem xmlns:ds="http://schemas.openxmlformats.org/officeDocument/2006/customXml" ds:itemID="{E0F74827-9B99-454E-8681-6248EFB93493}">
  <ds:schemaRefs>
    <ds:schemaRef ds:uri="http://schemas.microsoft.com/VisualStudio/2011/storyboarding/control"/>
  </ds:schemaRefs>
</ds:datastoreItem>
</file>

<file path=customXml/itemProps21.xml><?xml version="1.0" encoding="utf-8"?>
<ds:datastoreItem xmlns:ds="http://schemas.openxmlformats.org/officeDocument/2006/customXml" ds:itemID="{E8CAFB1F-242C-4F0C-B6A0-1B35CCBC33CC}">
  <ds:schemaRefs>
    <ds:schemaRef ds:uri="http://schemas.microsoft.com/VisualStudio/2011/storyboarding/control"/>
  </ds:schemaRefs>
</ds:datastoreItem>
</file>

<file path=customXml/itemProps22.xml><?xml version="1.0" encoding="utf-8"?>
<ds:datastoreItem xmlns:ds="http://schemas.openxmlformats.org/officeDocument/2006/customXml" ds:itemID="{0CAA68EC-6C11-4BFC-AC50-0BAA7DF9D73C}">
  <ds:schemaRefs>
    <ds:schemaRef ds:uri="http://schemas.microsoft.com/VisualStudio/2011/storyboarding/control"/>
  </ds:schemaRefs>
</ds:datastoreItem>
</file>

<file path=customXml/itemProps23.xml><?xml version="1.0" encoding="utf-8"?>
<ds:datastoreItem xmlns:ds="http://schemas.openxmlformats.org/officeDocument/2006/customXml" ds:itemID="{0A5AAF1A-D2CB-40F5-8F18-9B24AD8F4E96}">
  <ds:schemaRefs>
    <ds:schemaRef ds:uri="http://schemas.microsoft.com/VisualStudio/2011/storyboarding/control"/>
  </ds:schemaRefs>
</ds:datastoreItem>
</file>

<file path=customXml/itemProps24.xml><?xml version="1.0" encoding="utf-8"?>
<ds:datastoreItem xmlns:ds="http://schemas.openxmlformats.org/officeDocument/2006/customXml" ds:itemID="{AB92C832-697C-4721-B868-6D13DF3C4A9F}">
  <ds:schemaRefs>
    <ds:schemaRef ds:uri="http://schemas.microsoft.com/VisualStudio/2011/storyboarding/control"/>
  </ds:schemaRefs>
</ds:datastoreItem>
</file>

<file path=customXml/itemProps25.xml><?xml version="1.0" encoding="utf-8"?>
<ds:datastoreItem xmlns:ds="http://schemas.openxmlformats.org/officeDocument/2006/customXml" ds:itemID="{D8FF918B-17BA-4043-9241-703F2E450CE4}">
  <ds:schemaRefs>
    <ds:schemaRef ds:uri="http://schemas.microsoft.com/VisualStudio/2011/storyboarding/control"/>
  </ds:schemaRefs>
</ds:datastoreItem>
</file>

<file path=customXml/itemProps26.xml><?xml version="1.0" encoding="utf-8"?>
<ds:datastoreItem xmlns:ds="http://schemas.openxmlformats.org/officeDocument/2006/customXml" ds:itemID="{3E65BCEF-D573-469F-96F3-5F4D26466D97}">
  <ds:schemaRefs>
    <ds:schemaRef ds:uri="http://schemas.microsoft.com/VisualStudio/2011/storyboarding/control"/>
  </ds:schemaRefs>
</ds:datastoreItem>
</file>

<file path=customXml/itemProps27.xml><?xml version="1.0" encoding="utf-8"?>
<ds:datastoreItem xmlns:ds="http://schemas.openxmlformats.org/officeDocument/2006/customXml" ds:itemID="{3644498E-CD38-4248-BD78-3075757E6CC2}">
  <ds:schemaRefs>
    <ds:schemaRef ds:uri="http://schemas.microsoft.com/VisualStudio/2011/storyboarding/control"/>
  </ds:schemaRefs>
</ds:datastoreItem>
</file>

<file path=customXml/itemProps28.xml><?xml version="1.0" encoding="utf-8"?>
<ds:datastoreItem xmlns:ds="http://schemas.openxmlformats.org/officeDocument/2006/customXml" ds:itemID="{4F814931-B93A-467B-B1ED-836B07F07B68}">
  <ds:schemaRefs>
    <ds:schemaRef ds:uri="http://schemas.microsoft.com/VisualStudio/2011/storyboarding/control"/>
  </ds:schemaRefs>
</ds:datastoreItem>
</file>

<file path=customXml/itemProps29.xml><?xml version="1.0" encoding="utf-8"?>
<ds:datastoreItem xmlns:ds="http://schemas.openxmlformats.org/officeDocument/2006/customXml" ds:itemID="{55E4C706-2D2B-4D04-83A0-6E42A04B396E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0E57A82F-BF53-4785-921F-EF811FF607FE}">
  <ds:schemaRefs>
    <ds:schemaRef ds:uri="http://schemas.microsoft.com/VisualStudio/2011/storyboarding/control"/>
  </ds:schemaRefs>
</ds:datastoreItem>
</file>

<file path=customXml/itemProps30.xml><?xml version="1.0" encoding="utf-8"?>
<ds:datastoreItem xmlns:ds="http://schemas.openxmlformats.org/officeDocument/2006/customXml" ds:itemID="{A623D9E2-F7F1-4BE4-8F1A-D885FEFB7FF7}">
  <ds:schemaRefs>
    <ds:schemaRef ds:uri="http://schemas.microsoft.com/VisualStudio/2011/storyboarding/control"/>
  </ds:schemaRefs>
</ds:datastoreItem>
</file>

<file path=customXml/itemProps31.xml><?xml version="1.0" encoding="utf-8"?>
<ds:datastoreItem xmlns:ds="http://schemas.openxmlformats.org/officeDocument/2006/customXml" ds:itemID="{5CAEE257-7C38-409F-99C6-2698CBFBA574}">
  <ds:schemaRefs>
    <ds:schemaRef ds:uri="http://schemas.microsoft.com/VisualStudio/2011/storyboarding/control"/>
  </ds:schemaRefs>
</ds:datastoreItem>
</file>

<file path=customXml/itemProps32.xml><?xml version="1.0" encoding="utf-8"?>
<ds:datastoreItem xmlns:ds="http://schemas.openxmlformats.org/officeDocument/2006/customXml" ds:itemID="{5B07724C-A5FF-4756-A2CD-C52A0462F289}">
  <ds:schemaRefs>
    <ds:schemaRef ds:uri="http://schemas.microsoft.com/VisualStudio/2011/storyboarding/control"/>
  </ds:schemaRefs>
</ds:datastoreItem>
</file>

<file path=customXml/itemProps33.xml><?xml version="1.0" encoding="utf-8"?>
<ds:datastoreItem xmlns:ds="http://schemas.openxmlformats.org/officeDocument/2006/customXml" ds:itemID="{CFC78384-E7DB-436C-8F23-BAD7740463E0}">
  <ds:schemaRefs>
    <ds:schemaRef ds:uri="http://schemas.microsoft.com/VisualStudio/2011/storyboarding/control"/>
  </ds:schemaRefs>
</ds:datastoreItem>
</file>

<file path=customXml/itemProps34.xml><?xml version="1.0" encoding="utf-8"?>
<ds:datastoreItem xmlns:ds="http://schemas.openxmlformats.org/officeDocument/2006/customXml" ds:itemID="{19C7D6F0-0B2D-4F99-822C-53DA831958BB}">
  <ds:schemaRefs>
    <ds:schemaRef ds:uri="http://schemas.microsoft.com/VisualStudio/2011/storyboarding/control"/>
  </ds:schemaRefs>
</ds:datastoreItem>
</file>

<file path=customXml/itemProps35.xml><?xml version="1.0" encoding="utf-8"?>
<ds:datastoreItem xmlns:ds="http://schemas.openxmlformats.org/officeDocument/2006/customXml" ds:itemID="{26B1EF0A-E24A-4AB7-AA29-BF94421556E4}">
  <ds:schemaRefs>
    <ds:schemaRef ds:uri="http://schemas.microsoft.com/VisualStudio/2011/storyboarding/control"/>
  </ds:schemaRefs>
</ds:datastoreItem>
</file>

<file path=customXml/itemProps36.xml><?xml version="1.0" encoding="utf-8"?>
<ds:datastoreItem xmlns:ds="http://schemas.openxmlformats.org/officeDocument/2006/customXml" ds:itemID="{554B69C1-9E2D-4685-AFB1-4FC2A09B13D4}">
  <ds:schemaRefs>
    <ds:schemaRef ds:uri="http://schemas.microsoft.com/VisualStudio/2011/storyboarding/control"/>
  </ds:schemaRefs>
</ds:datastoreItem>
</file>

<file path=customXml/itemProps37.xml><?xml version="1.0" encoding="utf-8"?>
<ds:datastoreItem xmlns:ds="http://schemas.openxmlformats.org/officeDocument/2006/customXml" ds:itemID="{BC677221-64EF-4099-BF88-346F68232433}">
  <ds:schemaRefs>
    <ds:schemaRef ds:uri="http://schemas.microsoft.com/VisualStudio/2011/storyboarding/control"/>
  </ds:schemaRefs>
</ds:datastoreItem>
</file>

<file path=customXml/itemProps38.xml><?xml version="1.0" encoding="utf-8"?>
<ds:datastoreItem xmlns:ds="http://schemas.openxmlformats.org/officeDocument/2006/customXml" ds:itemID="{242B7663-1BBE-4749-819F-340794678441}">
  <ds:schemaRefs>
    <ds:schemaRef ds:uri="http://schemas.microsoft.com/VisualStudio/2011/storyboarding/control"/>
  </ds:schemaRefs>
</ds:datastoreItem>
</file>

<file path=customXml/itemProps39.xml><?xml version="1.0" encoding="utf-8"?>
<ds:datastoreItem xmlns:ds="http://schemas.openxmlformats.org/officeDocument/2006/customXml" ds:itemID="{3E7B2F9C-0F16-4F10-BA5F-AC5A47E59A42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4AAE7824-C1E8-4A58-8FB7-ADE8E0397184}">
  <ds:schemaRefs>
    <ds:schemaRef ds:uri="http://schemas.microsoft.com/VisualStudio/2011/storyboarding/control"/>
  </ds:schemaRefs>
</ds:datastoreItem>
</file>

<file path=customXml/itemProps40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customXml/itemProps41.xml><?xml version="1.0" encoding="utf-8"?>
<ds:datastoreItem xmlns:ds="http://schemas.openxmlformats.org/officeDocument/2006/customXml" ds:itemID="{F19A64BF-EF21-43E5-8D2A-D564C02E9647}">
  <ds:schemaRefs>
    <ds:schemaRef ds:uri="http://schemas.microsoft.com/VisualStudio/2011/storyboarding/control"/>
  </ds:schemaRefs>
</ds:datastoreItem>
</file>

<file path=customXml/itemProps42.xml><?xml version="1.0" encoding="utf-8"?>
<ds:datastoreItem xmlns:ds="http://schemas.openxmlformats.org/officeDocument/2006/customXml" ds:itemID="{74A969E0-5F1D-408E-BFE0-ACF790B610FB}">
  <ds:schemaRefs>
    <ds:schemaRef ds:uri="http://schemas.microsoft.com/VisualStudio/2011/storyboarding/control"/>
  </ds:schemaRefs>
</ds:datastoreItem>
</file>

<file path=customXml/itemProps43.xml><?xml version="1.0" encoding="utf-8"?>
<ds:datastoreItem xmlns:ds="http://schemas.openxmlformats.org/officeDocument/2006/customXml" ds:itemID="{C0E65B96-FDAF-469B-80A8-FDEB88896B30}">
  <ds:schemaRefs>
    <ds:schemaRef ds:uri="http://schemas.microsoft.com/VisualStudio/2011/storyboarding/control"/>
  </ds:schemaRefs>
</ds:datastoreItem>
</file>

<file path=customXml/itemProps44.xml><?xml version="1.0" encoding="utf-8"?>
<ds:datastoreItem xmlns:ds="http://schemas.openxmlformats.org/officeDocument/2006/customXml" ds:itemID="{8DB66949-BC12-4318-A999-A38109545B50}">
  <ds:schemaRefs>
    <ds:schemaRef ds:uri="http://schemas.microsoft.com/VisualStudio/2011/storyboarding/control"/>
  </ds:schemaRefs>
</ds:datastoreItem>
</file>

<file path=customXml/itemProps45.xml><?xml version="1.0" encoding="utf-8"?>
<ds:datastoreItem xmlns:ds="http://schemas.openxmlformats.org/officeDocument/2006/customXml" ds:itemID="{227F80E8-0B55-46FA-A015-955A27F06F1C}">
  <ds:schemaRefs>
    <ds:schemaRef ds:uri="http://schemas.microsoft.com/VisualStudio/2011/storyboarding/control"/>
  </ds:schemaRefs>
</ds:datastoreItem>
</file>

<file path=customXml/itemProps46.xml><?xml version="1.0" encoding="utf-8"?>
<ds:datastoreItem xmlns:ds="http://schemas.openxmlformats.org/officeDocument/2006/customXml" ds:itemID="{BF6073F5-C0BA-45C8-BE5E-226A40997A46}">
  <ds:schemaRefs>
    <ds:schemaRef ds:uri="http://schemas.microsoft.com/VisualStudio/2011/storyboarding/control"/>
  </ds:schemaRefs>
</ds:datastoreItem>
</file>

<file path=customXml/itemProps47.xml><?xml version="1.0" encoding="utf-8"?>
<ds:datastoreItem xmlns:ds="http://schemas.openxmlformats.org/officeDocument/2006/customXml" ds:itemID="{CB5ACDF9-76C2-448C-AE62-B5088CAE4BB5}">
  <ds:schemaRefs>
    <ds:schemaRef ds:uri="http://schemas.microsoft.com/VisualStudio/2011/storyboarding/control"/>
  </ds:schemaRefs>
</ds:datastoreItem>
</file>

<file path=customXml/itemProps48.xml><?xml version="1.0" encoding="utf-8"?>
<ds:datastoreItem xmlns:ds="http://schemas.openxmlformats.org/officeDocument/2006/customXml" ds:itemID="{E60DEB1B-09B8-4447-8CC4-569124F0CE7F}">
  <ds:schemaRefs>
    <ds:schemaRef ds:uri="http://schemas.microsoft.com/VisualStudio/2011/storyboarding/control"/>
  </ds:schemaRefs>
</ds:datastoreItem>
</file>

<file path=customXml/itemProps49.xml><?xml version="1.0" encoding="utf-8"?>
<ds:datastoreItem xmlns:ds="http://schemas.openxmlformats.org/officeDocument/2006/customXml" ds:itemID="{D2D34250-DB63-4D98-AE27-31B5D47540B9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F1BB13A0-B53B-44D6-A1F9-B54D94FFE105}">
  <ds:schemaRefs>
    <ds:schemaRef ds:uri="http://schemas.microsoft.com/VisualStudio/2011/storyboarding/control"/>
  </ds:schemaRefs>
</ds:datastoreItem>
</file>

<file path=customXml/itemProps50.xml><?xml version="1.0" encoding="utf-8"?>
<ds:datastoreItem xmlns:ds="http://schemas.openxmlformats.org/officeDocument/2006/customXml" ds:itemID="{83DBADBF-79C6-486C-A8E2-63114B4EE36E}">
  <ds:schemaRefs>
    <ds:schemaRef ds:uri="http://schemas.microsoft.com/VisualStudio/2011/storyboarding/control"/>
  </ds:schemaRefs>
</ds:datastoreItem>
</file>

<file path=customXml/itemProps51.xml><?xml version="1.0" encoding="utf-8"?>
<ds:datastoreItem xmlns:ds="http://schemas.openxmlformats.org/officeDocument/2006/customXml" ds:itemID="{B578E61C-3929-4AD9-82A8-DE36600B29AB}">
  <ds:schemaRefs>
    <ds:schemaRef ds:uri="http://schemas.microsoft.com/VisualStudio/2011/storyboarding/control"/>
  </ds:schemaRefs>
</ds:datastoreItem>
</file>

<file path=customXml/itemProps52.xml><?xml version="1.0" encoding="utf-8"?>
<ds:datastoreItem xmlns:ds="http://schemas.openxmlformats.org/officeDocument/2006/customXml" ds:itemID="{A8819D7F-0D25-4D3C-8F5B-67E181FCB7DC}">
  <ds:schemaRefs>
    <ds:schemaRef ds:uri="http://schemas.microsoft.com/VisualStudio/2011/storyboarding/control"/>
  </ds:schemaRefs>
</ds:datastoreItem>
</file>

<file path=customXml/itemProps53.xml><?xml version="1.0" encoding="utf-8"?>
<ds:datastoreItem xmlns:ds="http://schemas.openxmlformats.org/officeDocument/2006/customXml" ds:itemID="{DFA5D9FF-BDC3-4E14-900A-F3E921938E0F}">
  <ds:schemaRefs>
    <ds:schemaRef ds:uri="http://schemas.microsoft.com/VisualStudio/2011/storyboarding/control"/>
  </ds:schemaRefs>
</ds:datastoreItem>
</file>

<file path=customXml/itemProps54.xml><?xml version="1.0" encoding="utf-8"?>
<ds:datastoreItem xmlns:ds="http://schemas.openxmlformats.org/officeDocument/2006/customXml" ds:itemID="{4C3DC3E9-42B4-4AD2-9ED0-FA1E00036C53}">
  <ds:schemaRefs>
    <ds:schemaRef ds:uri="http://schemas.microsoft.com/VisualStudio/2011/storyboarding/control"/>
  </ds:schemaRefs>
</ds:datastoreItem>
</file>

<file path=customXml/itemProps55.xml><?xml version="1.0" encoding="utf-8"?>
<ds:datastoreItem xmlns:ds="http://schemas.openxmlformats.org/officeDocument/2006/customXml" ds:itemID="{D0565273-6F58-4905-82F8-951CFC6AD8BD}">
  <ds:schemaRefs>
    <ds:schemaRef ds:uri="http://schemas.microsoft.com/VisualStudio/2011/storyboarding/control"/>
  </ds:schemaRefs>
</ds:datastoreItem>
</file>

<file path=customXml/itemProps56.xml><?xml version="1.0" encoding="utf-8"?>
<ds:datastoreItem xmlns:ds="http://schemas.openxmlformats.org/officeDocument/2006/customXml" ds:itemID="{40F849C8-FEBF-4AC5-BE09-FD0834A27BD0}">
  <ds:schemaRefs>
    <ds:schemaRef ds:uri="http://schemas.microsoft.com/VisualStudio/2011/storyboarding/control"/>
  </ds:schemaRefs>
</ds:datastoreItem>
</file>

<file path=customXml/itemProps57.xml><?xml version="1.0" encoding="utf-8"?>
<ds:datastoreItem xmlns:ds="http://schemas.openxmlformats.org/officeDocument/2006/customXml" ds:itemID="{33DD0A0E-25B2-44D1-930C-72D6D00C323A}">
  <ds:schemaRefs>
    <ds:schemaRef ds:uri="http://schemas.microsoft.com/VisualStudio/2011/storyboarding/control"/>
  </ds:schemaRefs>
</ds:datastoreItem>
</file>

<file path=customXml/itemProps58.xml><?xml version="1.0" encoding="utf-8"?>
<ds:datastoreItem xmlns:ds="http://schemas.openxmlformats.org/officeDocument/2006/customXml" ds:itemID="{6BE90F46-128C-48E2-B3CD-ED24BE549A60}">
  <ds:schemaRefs>
    <ds:schemaRef ds:uri="http://schemas.microsoft.com/VisualStudio/2011/storyboarding/control"/>
  </ds:schemaRefs>
</ds:datastoreItem>
</file>

<file path=customXml/itemProps59.xml><?xml version="1.0" encoding="utf-8"?>
<ds:datastoreItem xmlns:ds="http://schemas.openxmlformats.org/officeDocument/2006/customXml" ds:itemID="{772653CE-B127-4079-9009-1C95A9AB50A5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65D3D814-2679-47FE-9BC1-80EB22B1DA10}">
  <ds:schemaRefs>
    <ds:schemaRef ds:uri="http://schemas.microsoft.com/VisualStudio/2011/storyboarding/control"/>
  </ds:schemaRefs>
</ds:datastoreItem>
</file>

<file path=customXml/itemProps60.xml><?xml version="1.0" encoding="utf-8"?>
<ds:datastoreItem xmlns:ds="http://schemas.openxmlformats.org/officeDocument/2006/customXml" ds:itemID="{57B2EEBE-8203-4C97-8C77-A1917E8FB753}">
  <ds:schemaRefs>
    <ds:schemaRef ds:uri="http://schemas.microsoft.com/VisualStudio/2011/storyboarding/control"/>
  </ds:schemaRefs>
</ds:datastoreItem>
</file>

<file path=customXml/itemProps61.xml><?xml version="1.0" encoding="utf-8"?>
<ds:datastoreItem xmlns:ds="http://schemas.openxmlformats.org/officeDocument/2006/customXml" ds:itemID="{02E91181-9A93-4FD1-A650-A1AE944F9033}">
  <ds:schemaRefs>
    <ds:schemaRef ds:uri="http://schemas.microsoft.com/VisualStudio/2011/storyboarding/control"/>
  </ds:schemaRefs>
</ds:datastoreItem>
</file>

<file path=customXml/itemProps62.xml><?xml version="1.0" encoding="utf-8"?>
<ds:datastoreItem xmlns:ds="http://schemas.openxmlformats.org/officeDocument/2006/customXml" ds:itemID="{1559405E-9663-4EFB-958C-8AF5E32D096E}">
  <ds:schemaRefs>
    <ds:schemaRef ds:uri="http://schemas.microsoft.com/VisualStudio/2011/storyboarding/control"/>
  </ds:schemaRefs>
</ds:datastoreItem>
</file>

<file path=customXml/itemProps63.xml><?xml version="1.0" encoding="utf-8"?>
<ds:datastoreItem xmlns:ds="http://schemas.openxmlformats.org/officeDocument/2006/customXml" ds:itemID="{AD1B8E4F-776C-43AD-B40A-B1CD37659054}">
  <ds:schemaRefs>
    <ds:schemaRef ds:uri="http://schemas.microsoft.com/VisualStudio/2011/storyboarding/control"/>
  </ds:schemaRefs>
</ds:datastoreItem>
</file>

<file path=customXml/itemProps64.xml><?xml version="1.0" encoding="utf-8"?>
<ds:datastoreItem xmlns:ds="http://schemas.openxmlformats.org/officeDocument/2006/customXml" ds:itemID="{BF78945C-A716-43B8-8C40-13212F54AB59}">
  <ds:schemaRefs>
    <ds:schemaRef ds:uri="http://schemas.microsoft.com/VisualStudio/2011/storyboarding/control"/>
  </ds:schemaRefs>
</ds:datastoreItem>
</file>

<file path=customXml/itemProps65.xml><?xml version="1.0" encoding="utf-8"?>
<ds:datastoreItem xmlns:ds="http://schemas.openxmlformats.org/officeDocument/2006/customXml" ds:itemID="{ED505A47-4BE9-4EF2-B4FB-8DA65A5EFA32}">
  <ds:schemaRefs>
    <ds:schemaRef ds:uri="http://schemas.microsoft.com/VisualStudio/2011/storyboarding/control"/>
  </ds:schemaRefs>
</ds:datastoreItem>
</file>

<file path=customXml/itemProps66.xml><?xml version="1.0" encoding="utf-8"?>
<ds:datastoreItem xmlns:ds="http://schemas.openxmlformats.org/officeDocument/2006/customXml" ds:itemID="{38F811FD-D8F6-4F2A-8665-33586BB29808}">
  <ds:schemaRefs>
    <ds:schemaRef ds:uri="http://schemas.microsoft.com/VisualStudio/2011/storyboarding/control"/>
  </ds:schemaRefs>
</ds:datastoreItem>
</file>

<file path=customXml/itemProps67.xml><?xml version="1.0" encoding="utf-8"?>
<ds:datastoreItem xmlns:ds="http://schemas.openxmlformats.org/officeDocument/2006/customXml" ds:itemID="{48561366-D008-442E-8342-39EAA824E78E}">
  <ds:schemaRefs>
    <ds:schemaRef ds:uri="http://schemas.microsoft.com/VisualStudio/2011/storyboarding/control"/>
  </ds:schemaRefs>
</ds:datastoreItem>
</file>

<file path=customXml/itemProps68.xml><?xml version="1.0" encoding="utf-8"?>
<ds:datastoreItem xmlns:ds="http://schemas.openxmlformats.org/officeDocument/2006/customXml" ds:itemID="{DC90F48E-9137-4C38-A0EC-7470FBE615C6}">
  <ds:schemaRefs>
    <ds:schemaRef ds:uri="http://schemas.microsoft.com/VisualStudio/2011/storyboarding/control"/>
  </ds:schemaRefs>
</ds:datastoreItem>
</file>

<file path=customXml/itemProps69.xml><?xml version="1.0" encoding="utf-8"?>
<ds:datastoreItem xmlns:ds="http://schemas.openxmlformats.org/officeDocument/2006/customXml" ds:itemID="{0C053019-5952-4631-BDF9-01235CAAC4A2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C3A6AC35-5099-420F-AA89-E2912DA02E0A}">
  <ds:schemaRefs>
    <ds:schemaRef ds:uri="http://schemas.microsoft.com/VisualStudio/2011/storyboarding/control"/>
  </ds:schemaRefs>
</ds:datastoreItem>
</file>

<file path=customXml/itemProps70.xml><?xml version="1.0" encoding="utf-8"?>
<ds:datastoreItem xmlns:ds="http://schemas.openxmlformats.org/officeDocument/2006/customXml" ds:itemID="{6733F17A-9D78-4A06-8CAB-7197994CCE3A}">
  <ds:schemaRefs>
    <ds:schemaRef ds:uri="http://schemas.microsoft.com/VisualStudio/2011/storyboarding/control"/>
  </ds:schemaRefs>
</ds:datastoreItem>
</file>

<file path=customXml/itemProps71.xml><?xml version="1.0" encoding="utf-8"?>
<ds:datastoreItem xmlns:ds="http://schemas.openxmlformats.org/officeDocument/2006/customXml" ds:itemID="{71745F76-0076-4C1D-A852-C0CD0185304A}">
  <ds:schemaRefs>
    <ds:schemaRef ds:uri="http://schemas.microsoft.com/VisualStudio/2011/storyboarding/control"/>
  </ds:schemaRefs>
</ds:datastoreItem>
</file>

<file path=customXml/itemProps72.xml><?xml version="1.0" encoding="utf-8"?>
<ds:datastoreItem xmlns:ds="http://schemas.openxmlformats.org/officeDocument/2006/customXml" ds:itemID="{3271F47B-920D-490A-93C9-80F1A288FAE2}">
  <ds:schemaRefs>
    <ds:schemaRef ds:uri="http://schemas.microsoft.com/VisualStudio/2011/storyboarding/control"/>
  </ds:schemaRefs>
</ds:datastoreItem>
</file>

<file path=customXml/itemProps73.xml><?xml version="1.0" encoding="utf-8"?>
<ds:datastoreItem xmlns:ds="http://schemas.openxmlformats.org/officeDocument/2006/customXml" ds:itemID="{205EA629-1CC1-4E6B-99ED-DAA60A248AFE}">
  <ds:schemaRefs>
    <ds:schemaRef ds:uri="http://schemas.microsoft.com/VisualStudio/2011/storyboarding/control"/>
  </ds:schemaRefs>
</ds:datastoreItem>
</file>

<file path=customXml/itemProps74.xml><?xml version="1.0" encoding="utf-8"?>
<ds:datastoreItem xmlns:ds="http://schemas.openxmlformats.org/officeDocument/2006/customXml" ds:itemID="{AF0A1625-DDA8-4A57-9128-70B7F3EF17BA}">
  <ds:schemaRefs>
    <ds:schemaRef ds:uri="http://schemas.microsoft.com/VisualStudio/2011/storyboarding/control"/>
  </ds:schemaRefs>
</ds:datastoreItem>
</file>

<file path=customXml/itemProps75.xml><?xml version="1.0" encoding="utf-8"?>
<ds:datastoreItem xmlns:ds="http://schemas.openxmlformats.org/officeDocument/2006/customXml" ds:itemID="{939DF98F-48C8-4299-97CB-FA94A759ED68}">
  <ds:schemaRefs>
    <ds:schemaRef ds:uri="http://schemas.microsoft.com/VisualStudio/2011/storyboarding/control"/>
  </ds:schemaRefs>
</ds:datastoreItem>
</file>

<file path=customXml/itemProps76.xml><?xml version="1.0" encoding="utf-8"?>
<ds:datastoreItem xmlns:ds="http://schemas.openxmlformats.org/officeDocument/2006/customXml" ds:itemID="{299A6E91-8400-43C8-81D8-49694ED98F93}">
  <ds:schemaRefs>
    <ds:schemaRef ds:uri="http://schemas.microsoft.com/VisualStudio/2011/storyboarding/control"/>
  </ds:schemaRefs>
</ds:datastoreItem>
</file>

<file path=customXml/itemProps77.xml><?xml version="1.0" encoding="utf-8"?>
<ds:datastoreItem xmlns:ds="http://schemas.openxmlformats.org/officeDocument/2006/customXml" ds:itemID="{D3AC2B4E-E1B6-4BF8-A007-A3292178253D}">
  <ds:schemaRefs>
    <ds:schemaRef ds:uri="http://schemas.microsoft.com/VisualStudio/2011/storyboarding/control"/>
  </ds:schemaRefs>
</ds:datastoreItem>
</file>

<file path=customXml/itemProps78.xml><?xml version="1.0" encoding="utf-8"?>
<ds:datastoreItem xmlns:ds="http://schemas.openxmlformats.org/officeDocument/2006/customXml" ds:itemID="{F04CCC10-321F-4333-8A44-F6B50AD359AB}">
  <ds:schemaRefs>
    <ds:schemaRef ds:uri="http://schemas.microsoft.com/VisualStudio/2011/storyboarding/control"/>
  </ds:schemaRefs>
</ds:datastoreItem>
</file>

<file path=customXml/itemProps79.xml><?xml version="1.0" encoding="utf-8"?>
<ds:datastoreItem xmlns:ds="http://schemas.openxmlformats.org/officeDocument/2006/customXml" ds:itemID="{9FA40EF9-F6E4-41DD-BF6E-1AEEB12A6617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22901CCA-310D-43A5-B6AE-4AA8A0479A7B}">
  <ds:schemaRefs>
    <ds:schemaRef ds:uri="http://schemas.microsoft.com/VisualStudio/2011/storyboarding/control"/>
  </ds:schemaRefs>
</ds:datastoreItem>
</file>

<file path=customXml/itemProps80.xml><?xml version="1.0" encoding="utf-8"?>
<ds:datastoreItem xmlns:ds="http://schemas.openxmlformats.org/officeDocument/2006/customXml" ds:itemID="{687627C0-BA02-45C0-AC0F-68946715A7C6}">
  <ds:schemaRefs>
    <ds:schemaRef ds:uri="http://schemas.microsoft.com/VisualStudio/2011/storyboarding/control"/>
  </ds:schemaRefs>
</ds:datastoreItem>
</file>

<file path=customXml/itemProps81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customXml/itemProps82.xml><?xml version="1.0" encoding="utf-8"?>
<ds:datastoreItem xmlns:ds="http://schemas.openxmlformats.org/officeDocument/2006/customXml" ds:itemID="{4DA31575-E14B-4654-B275-A5B303B0398F}">
  <ds:schemaRefs>
    <ds:schemaRef ds:uri="http://schemas.microsoft.com/VisualStudio/2011/storyboarding/control"/>
  </ds:schemaRefs>
</ds:datastoreItem>
</file>

<file path=customXml/itemProps83.xml><?xml version="1.0" encoding="utf-8"?>
<ds:datastoreItem xmlns:ds="http://schemas.openxmlformats.org/officeDocument/2006/customXml" ds:itemID="{FB88FAD8-9C65-4580-A10C-93B01740CD02}">
  <ds:schemaRefs>
    <ds:schemaRef ds:uri="http://schemas.microsoft.com/VisualStudio/2011/storyboarding/control"/>
  </ds:schemaRefs>
</ds:datastoreItem>
</file>

<file path=customXml/itemProps84.xml><?xml version="1.0" encoding="utf-8"?>
<ds:datastoreItem xmlns:ds="http://schemas.openxmlformats.org/officeDocument/2006/customXml" ds:itemID="{3122EB71-1E1B-4A2F-97C7-CC9A2A1F25D5}">
  <ds:schemaRefs>
    <ds:schemaRef ds:uri="http://schemas.microsoft.com/VisualStudio/2011/storyboarding/control"/>
  </ds:schemaRefs>
</ds:datastoreItem>
</file>

<file path=customXml/itemProps85.xml><?xml version="1.0" encoding="utf-8"?>
<ds:datastoreItem xmlns:ds="http://schemas.openxmlformats.org/officeDocument/2006/customXml" ds:itemID="{CC7FB3F2-9ED9-46A8-81FC-CEA3C36809D5}">
  <ds:schemaRefs>
    <ds:schemaRef ds:uri="http://schemas.microsoft.com/VisualStudio/2011/storyboarding/control"/>
  </ds:schemaRefs>
</ds:datastoreItem>
</file>

<file path=customXml/itemProps86.xml><?xml version="1.0" encoding="utf-8"?>
<ds:datastoreItem xmlns:ds="http://schemas.openxmlformats.org/officeDocument/2006/customXml" ds:itemID="{6795BF96-9551-40EC-8B8F-A9F36D67C822}">
  <ds:schemaRefs>
    <ds:schemaRef ds:uri="http://schemas.microsoft.com/VisualStudio/2011/storyboarding/control"/>
  </ds:schemaRefs>
</ds:datastoreItem>
</file>

<file path=customXml/itemProps87.xml><?xml version="1.0" encoding="utf-8"?>
<ds:datastoreItem xmlns:ds="http://schemas.openxmlformats.org/officeDocument/2006/customXml" ds:itemID="{6802CA8B-DF5A-41D1-A81C-31E83AE6CE3A}">
  <ds:schemaRefs>
    <ds:schemaRef ds:uri="http://schemas.microsoft.com/VisualStudio/2011/storyboarding/control"/>
  </ds:schemaRefs>
</ds:datastoreItem>
</file>

<file path=customXml/itemProps88.xml><?xml version="1.0" encoding="utf-8"?>
<ds:datastoreItem xmlns:ds="http://schemas.openxmlformats.org/officeDocument/2006/customXml" ds:itemID="{6D2CC6A6-6A77-4610-8459-D1EA705C91DD}">
  <ds:schemaRefs>
    <ds:schemaRef ds:uri="http://schemas.microsoft.com/VisualStudio/2011/storyboarding/control"/>
  </ds:schemaRefs>
</ds:datastoreItem>
</file>

<file path=customXml/itemProps89.xml><?xml version="1.0" encoding="utf-8"?>
<ds:datastoreItem xmlns:ds="http://schemas.openxmlformats.org/officeDocument/2006/customXml" ds:itemID="{66AFF17F-B7E8-46D4-884A-93E079876EED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0003EB04-0763-48BD-86A7-075382FBCB03}">
  <ds:schemaRefs>
    <ds:schemaRef ds:uri="http://schemas.microsoft.com/VisualStudio/2011/storyboarding/control"/>
  </ds:schemaRefs>
</ds:datastoreItem>
</file>

<file path=customXml/itemProps90.xml><?xml version="1.0" encoding="utf-8"?>
<ds:datastoreItem xmlns:ds="http://schemas.openxmlformats.org/officeDocument/2006/customXml" ds:itemID="{A135A67C-5E5B-4637-89B6-1E9916E5DB44}">
  <ds:schemaRefs>
    <ds:schemaRef ds:uri="http://schemas.microsoft.com/VisualStudio/2011/storyboarding/control"/>
  </ds:schemaRefs>
</ds:datastoreItem>
</file>

<file path=customXml/itemProps91.xml><?xml version="1.0" encoding="utf-8"?>
<ds:datastoreItem xmlns:ds="http://schemas.openxmlformats.org/officeDocument/2006/customXml" ds:itemID="{2E5FA753-54C1-4358-9572-8F5285E0A47D}">
  <ds:schemaRefs>
    <ds:schemaRef ds:uri="http://schemas.microsoft.com/VisualStudio/2011/storyboarding/control"/>
  </ds:schemaRefs>
</ds:datastoreItem>
</file>

<file path=customXml/itemProps92.xml><?xml version="1.0" encoding="utf-8"?>
<ds:datastoreItem xmlns:ds="http://schemas.openxmlformats.org/officeDocument/2006/customXml" ds:itemID="{4172F5C6-FC3E-44BB-9539-929E4E137A9A}">
  <ds:schemaRefs>
    <ds:schemaRef ds:uri="http://schemas.microsoft.com/VisualStudio/2011/storyboarding/control"/>
  </ds:schemaRefs>
</ds:datastoreItem>
</file>

<file path=customXml/itemProps93.xml><?xml version="1.0" encoding="utf-8"?>
<ds:datastoreItem xmlns:ds="http://schemas.openxmlformats.org/officeDocument/2006/customXml" ds:itemID="{C2B085A2-CC52-4E73-84F6-30DD633ED805}">
  <ds:schemaRefs>
    <ds:schemaRef ds:uri="http://schemas.microsoft.com/VisualStudio/2011/storyboarding/control"/>
  </ds:schemaRefs>
</ds:datastoreItem>
</file>

<file path=customXml/itemProps94.xml><?xml version="1.0" encoding="utf-8"?>
<ds:datastoreItem xmlns:ds="http://schemas.openxmlformats.org/officeDocument/2006/customXml" ds:itemID="{9A572554-363D-49D1-AE6D-7709D73BE1AC}">
  <ds:schemaRefs>
    <ds:schemaRef ds:uri="http://schemas.microsoft.com/VisualStudio/2011/storyboarding/control"/>
  </ds:schemaRefs>
</ds:datastoreItem>
</file>

<file path=customXml/itemProps95.xml><?xml version="1.0" encoding="utf-8"?>
<ds:datastoreItem xmlns:ds="http://schemas.openxmlformats.org/officeDocument/2006/customXml" ds:itemID="{06257D61-38DA-4A7D-8E6F-C2D6FA639563}">
  <ds:schemaRefs>
    <ds:schemaRef ds:uri="http://schemas.microsoft.com/VisualStudio/2011/storyboarding/control"/>
  </ds:schemaRefs>
</ds:datastoreItem>
</file>

<file path=customXml/itemProps96.xml><?xml version="1.0" encoding="utf-8"?>
<ds:datastoreItem xmlns:ds="http://schemas.openxmlformats.org/officeDocument/2006/customXml" ds:itemID="{884638A2-8BA6-4F86-A3E7-D64D829CDA73}">
  <ds:schemaRefs>
    <ds:schemaRef ds:uri="http://schemas.microsoft.com/VisualStudio/2011/storyboarding/control"/>
  </ds:schemaRefs>
</ds:datastoreItem>
</file>

<file path=customXml/itemProps97.xml><?xml version="1.0" encoding="utf-8"?>
<ds:datastoreItem xmlns:ds="http://schemas.openxmlformats.org/officeDocument/2006/customXml" ds:itemID="{39443D2B-899A-4BB0-9DE7-71CF9CC3BA81}">
  <ds:schemaRefs>
    <ds:schemaRef ds:uri="http://schemas.microsoft.com/VisualStudio/2011/storyboarding/control"/>
  </ds:schemaRefs>
</ds:datastoreItem>
</file>

<file path=customXml/itemProps98.xml><?xml version="1.0" encoding="utf-8"?>
<ds:datastoreItem xmlns:ds="http://schemas.openxmlformats.org/officeDocument/2006/customXml" ds:itemID="{6DA4C61B-719C-4116-8F11-A271FAD77726}">
  <ds:schemaRefs>
    <ds:schemaRef ds:uri="http://schemas.microsoft.com/VisualStudio/2011/storyboarding/control"/>
  </ds:schemaRefs>
</ds:datastoreItem>
</file>

<file path=customXml/itemProps99.xml><?xml version="1.0" encoding="utf-8"?>
<ds:datastoreItem xmlns:ds="http://schemas.openxmlformats.org/officeDocument/2006/customXml" ds:itemID="{1F971BC9-E21C-4861-B2E0-8CC9AEA8CEDC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574</Words>
  <Application>Microsoft Office PowerPoint</Application>
  <PresentationFormat>Widescreen</PresentationFormat>
  <Paragraphs>261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Segoe</vt:lpstr>
      <vt:lpstr>맑은 고딕</vt:lpstr>
      <vt:lpstr>Arial</vt:lpstr>
      <vt:lpstr>Segoe UI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김정우</dc:creator>
  <cp:lastModifiedBy>Administrator</cp:lastModifiedBy>
  <cp:revision>49</cp:revision>
  <cp:lastPrinted>2018-03-20T04:15:16Z</cp:lastPrinted>
  <dcterms:created xsi:type="dcterms:W3CDTF">2018-03-20T01:11:26Z</dcterms:created>
  <dcterms:modified xsi:type="dcterms:W3CDTF">2018-04-02T08:50:13Z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