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23"/>
  </p:sldMasterIdLst>
  <p:notesMasterIdLst>
    <p:notesMasterId r:id="rId35"/>
  </p:notesMasterIdLst>
  <p:handoutMasterIdLst>
    <p:handoutMasterId r:id="rId36"/>
  </p:handoutMasterIdLst>
  <p:sldIdLst>
    <p:sldId id="293" r:id="rId24"/>
    <p:sldId id="313" r:id="rId25"/>
    <p:sldId id="308" r:id="rId26"/>
    <p:sldId id="310" r:id="rId27"/>
    <p:sldId id="309" r:id="rId28"/>
    <p:sldId id="307" r:id="rId29"/>
    <p:sldId id="312" r:id="rId30"/>
    <p:sldId id="311" r:id="rId31"/>
    <p:sldId id="306" r:id="rId32"/>
    <p:sldId id="314" r:id="rId33"/>
    <p:sldId id="304" r:id="rId34"/>
  </p:sldIdLst>
  <p:sldSz cx="9120188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74FAA824-EBC4-43CE-8A39-97A04508E7C3}">
          <p14:sldIdLst>
            <p14:sldId id="293"/>
            <p14:sldId id="313"/>
            <p14:sldId id="308"/>
            <p14:sldId id="310"/>
            <p14:sldId id="309"/>
            <p14:sldId id="307"/>
            <p14:sldId id="312"/>
            <p14:sldId id="311"/>
            <p14:sldId id="306"/>
            <p14:sldId id="314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873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5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CE"/>
    <a:srgbClr val="F2F2F2"/>
    <a:srgbClr val="8EB4E3"/>
    <a:srgbClr val="000066"/>
    <a:srgbClr val="FFFFFF"/>
    <a:srgbClr val="F5F5F5"/>
    <a:srgbClr val="6475A0"/>
    <a:srgbClr val="CCCFD3"/>
    <a:srgbClr val="E8E8E8"/>
    <a:srgbClr val="667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>
      <p:cViewPr varScale="1">
        <p:scale>
          <a:sx n="115" d="100"/>
          <a:sy n="115" d="100"/>
        </p:scale>
        <p:origin x="1368" y="96"/>
      </p:cViewPr>
      <p:guideLst>
        <p:guide orient="horz" pos="2155"/>
        <p:guide pos="2873"/>
        <p:guide orient="horz" pos="454"/>
        <p:guide pos="264"/>
        <p:guide pos="54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838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3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slide" Target="slides/slide1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slide" Target="slides/slide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Master" Target="slideMasters/slideMaster1.xml"/><Relationship Id="rId28" Type="http://schemas.openxmlformats.org/officeDocument/2006/relationships/slide" Target="slides/slide5.xml"/><Relationship Id="rId36" Type="http://schemas.openxmlformats.org/officeDocument/2006/relationships/handoutMaster" Target="handoutMasters/handoutMaster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2018-04-09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A5AC9-7BCF-4A54-8A44-8B820A26AB1D}" type="datetimeFigureOut">
              <a:rPr lang="ko-KR" altLang="en-US" smtClean="0"/>
              <a:pPr/>
              <a:t>2018-04-09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0597-16F3-41DA-9C8B-085A096FAF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0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 bwMode="auto">
          <a:xfrm>
            <a:off x="325985" y="2563591"/>
            <a:ext cx="846822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6">
            <a:extLst>
              <a:ext uri="{FF2B5EF4-FFF2-40B4-BE49-F238E27FC236}">
                <a16:creationId xmlns:a16="http://schemas.microsoft.com/office/drawing/2014/main" id="{EE40DF20-E2A1-4451-9CD9-17BBD4A3F6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3461" y="655316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38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12">
            <a:extLst>
              <a:ext uri="{FF2B5EF4-FFF2-40B4-BE49-F238E27FC236}">
                <a16:creationId xmlns:a16="http://schemas.microsoft.com/office/drawing/2014/main" id="{C78665DD-7181-4E90-8E73-29F58F46E5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55" y="386223"/>
            <a:ext cx="699690" cy="232281"/>
          </a:xfrm>
          <a:prstGeom prst="rect">
            <a:avLst/>
          </a:prstGeom>
        </p:spPr>
      </p:pic>
      <p:sp>
        <p:nvSpPr>
          <p:cNvPr id="12" name="Rectangle 18">
            <a:extLst>
              <a:ext uri="{FF2B5EF4-FFF2-40B4-BE49-F238E27FC236}">
                <a16:creationId xmlns:a16="http://schemas.microsoft.com/office/drawing/2014/main" id="{AADBEFB1-3F9B-4769-9D9E-AD5171411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8546" y="6621277"/>
            <a:ext cx="142667" cy="13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852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endParaRPr lang="en-US" altLang="ko-KR" sz="852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752297" y="6642492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25985" y="503939"/>
            <a:ext cx="8468221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671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9315314"/>
              </p:ext>
            </p:extLst>
          </p:nvPr>
        </p:nvGraphicFramePr>
        <p:xfrm>
          <a:off x="2220733" y="1476053"/>
          <a:ext cx="5727024" cy="4716524"/>
        </p:xfrm>
        <a:graphic>
          <a:graphicData uri="http://schemas.openxmlformats.org/drawingml/2006/table">
            <a:tbl>
              <a:tblPr/>
              <a:tblGrid>
                <a:gridCol w="318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09550">
                <a:tc gridSpan="1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‘14.1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55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578319"/>
              </p:ext>
            </p:extLst>
          </p:nvPr>
        </p:nvGraphicFramePr>
        <p:xfrm>
          <a:off x="317926" y="447675"/>
          <a:ext cx="8498807" cy="3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3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시스템명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14998" y="727398"/>
            <a:ext cx="6297238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14998" y="967805"/>
            <a:ext cx="6297238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6612237" y="727398"/>
            <a:ext cx="2199672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6612237" y="967805"/>
            <a:ext cx="2199672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274" y="116336"/>
            <a:ext cx="3976928" cy="432283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9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20036" y="116849"/>
            <a:ext cx="8617500" cy="412796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spAutoFit/>
          </a:bodyPr>
          <a:lstStyle>
            <a:lvl1pPr algn="l" eaLnBrk="1" latinLnBrk="0" hangingPunct="1">
              <a:defRPr sz="221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</a:t>
            </a:r>
          </a:p>
        </p:txBody>
      </p:sp>
      <p:sp>
        <p:nvSpPr>
          <p:cNvPr id="11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227740" y="643785"/>
            <a:ext cx="8617500" cy="298606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marR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1473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defRPr>
            </a:lvl1pPr>
            <a:lvl5pPr marL="1434768" indent="0">
              <a:buNone/>
              <a:defRPr/>
            </a:lvl5pPr>
          </a:lstStyle>
          <a:p>
            <a:pPr marL="0" marR="0" lvl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/>
            </a:pPr>
            <a:r>
              <a:rPr lang="ko-KR" altLang="en-US" dirty="0"/>
              <a:t>본문의 핵심사항을 요약 </a:t>
            </a:r>
            <a:r>
              <a:rPr lang="en-US" altLang="ko-KR" dirty="0"/>
              <a:t>/ </a:t>
            </a:r>
            <a:r>
              <a:rPr lang="ko-KR" altLang="en-US" dirty="0"/>
              <a:t>강조하는</a:t>
            </a:r>
            <a:r>
              <a:rPr lang="en-US" altLang="ko-KR" dirty="0"/>
              <a:t>, 2</a:t>
            </a:r>
            <a:r>
              <a:rPr lang="ko-KR" altLang="en-US" dirty="0"/>
              <a:t>줄 이내의 </a:t>
            </a:r>
            <a:r>
              <a:rPr lang="en-US" altLang="ko-KR" dirty="0"/>
              <a:t>Headline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59345F5-F737-4266-B90F-17C051021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"/>
            <a:ext cx="9120188" cy="644928"/>
          </a:xfrm>
          <a:prstGeom prst="rect">
            <a:avLst/>
          </a:prstGeom>
        </p:spPr>
      </p:pic>
      <p:sp>
        <p:nvSpPr>
          <p:cNvPr id="12" name="Line 106">
            <a:extLst>
              <a:ext uri="{FF2B5EF4-FFF2-40B4-BE49-F238E27FC236}">
                <a16:creationId xmlns:a16="http://schemas.microsoft.com/office/drawing/2014/main" id="{C9C53FFD-00B5-44CA-AC2C-1FEF1691FEE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10108" y="6536479"/>
            <a:ext cx="86837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27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448EAB87-EE6E-487D-8EC7-D165012830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57" y="6604277"/>
            <a:ext cx="511593" cy="184001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id="{71D6E897-332D-459E-A063-3F9F8564C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0442" y="6642491"/>
            <a:ext cx="291748" cy="1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784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r>
              <a:rPr lang="en-US" altLang="ko-KR" sz="784" b="1" dirty="0">
                <a:solidFill>
                  <a:srgbClr val="000000"/>
                </a:solidFill>
              </a:rPr>
              <a:t>/59</a:t>
            </a:r>
          </a:p>
        </p:txBody>
      </p:sp>
      <p:sp>
        <p:nvSpPr>
          <p:cNvPr id="16" name="BesTool_CopyRight">
            <a:extLst>
              <a:ext uri="{FF2B5EF4-FFF2-40B4-BE49-F238E27FC236}">
                <a16:creationId xmlns:a16="http://schemas.microsoft.com/office/drawing/2014/main" id="{F4C836C3-EED1-4A25-B069-4722D1A3D7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73" y="6572506"/>
            <a:ext cx="3084187" cy="2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3965" tIns="53965" rIns="53965" bIns="53965">
            <a:spAutoFit/>
          </a:bodyPr>
          <a:lstStyle/>
          <a:p>
            <a:pPr marL="0" marR="0" lvl="0" indent="0" algn="l" defTabSz="77714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21" b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Copyright 2018 DOFTECH. All Rights Reserved</a:t>
            </a:r>
            <a:endParaRPr kumimoji="0" lang="en-US" altLang="ja-JP" sz="921" b="0" baseline="-250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6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2133"/>
            <a:ext cx="9120187" cy="360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ko-KR" altLang="ko-KR" sz="1799" dirty="0"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  <p:sldLayoutId id="2147483659" r:id="rId6"/>
    <p:sldLayoutId id="2147483660" r:id="rId7"/>
  </p:sldLayoutIdLst>
  <p:txStyles>
    <p:titleStyle>
      <a:lvl1pPr algn="ctr" defTabSz="914336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876" indent="-342876" algn="l" defTabSz="914336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898" indent="-285730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292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088" indent="-228584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256" indent="-228584" algn="l" defTabSz="914336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424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ustomXml" Target="../../customXml/item14.xml"/><Relationship Id="rId7" Type="http://schemas.openxmlformats.org/officeDocument/2006/relationships/slideLayout" Target="../slideLayouts/slideLayout6.xml"/><Relationship Id="rId2" Type="http://schemas.openxmlformats.org/officeDocument/2006/relationships/customXml" Target="../../customXml/item16.xml"/><Relationship Id="rId1" Type="http://schemas.openxmlformats.org/officeDocument/2006/relationships/customXml" Target="../../customXml/item6.xml"/><Relationship Id="rId6" Type="http://schemas.openxmlformats.org/officeDocument/2006/relationships/customXml" Target="../../customXml/item2.xml"/><Relationship Id="rId5" Type="http://schemas.openxmlformats.org/officeDocument/2006/relationships/customXml" Target="../../customXml/item19.xml"/><Relationship Id="rId4" Type="http://schemas.openxmlformats.org/officeDocument/2006/relationships/customXml" Target="../../customXml/item4.xml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97091CBE-14BB-4BE0-972E-DE68EAA8F131}"/>
              </a:ext>
            </a:extLst>
          </p:cNvPr>
          <p:cNvSpPr/>
          <p:nvPr/>
        </p:nvSpPr>
        <p:spPr>
          <a:xfrm>
            <a:off x="0" y="1"/>
            <a:ext cx="9144000" cy="684053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B2D58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2E765A-DA70-41DC-9C77-EDF8D5D751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3630" y="1649180"/>
            <a:ext cx="7056784" cy="93342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lang="en-US" sz="6000" spc="-375" dirty="0">
                <a:solidFill>
                  <a:srgbClr val="FFFFFF"/>
                </a:solidFill>
              </a:rPr>
              <a:t>Image P&amp;ID to SPPID</a:t>
            </a:r>
            <a:endParaRPr sz="6000" dirty="0"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AC8D6098-603D-4297-AAF5-E02FA91915A1}"/>
              </a:ext>
            </a:extLst>
          </p:cNvPr>
          <p:cNvSpPr/>
          <p:nvPr/>
        </p:nvSpPr>
        <p:spPr>
          <a:xfrm>
            <a:off x="563650" y="2582607"/>
            <a:ext cx="6820446" cy="45719"/>
          </a:xfrm>
          <a:custGeom>
            <a:avLst/>
            <a:gdLst/>
            <a:ahLst/>
            <a:cxnLst/>
            <a:rect l="l" t="t" r="r" b="b"/>
            <a:pathLst>
              <a:path w="2991485">
                <a:moveTo>
                  <a:pt x="0" y="0"/>
                </a:moveTo>
                <a:lnTo>
                  <a:pt x="2991358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F187A19-6D21-4E46-B629-E03DB316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5904545"/>
            <a:ext cx="1143704" cy="37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65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FFFF1D-033B-48FA-A490-B18190DBC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89173"/>
              </p:ext>
            </p:extLst>
          </p:nvPr>
        </p:nvGraphicFramePr>
        <p:xfrm>
          <a:off x="326534" y="1224025"/>
          <a:ext cx="5781732" cy="3852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86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289086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68487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Symbol Type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68487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Equipment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Piping OPC's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1129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Instrumentation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Segment Breaks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6848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Fire &amp; Safety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Specialty Components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  <a:tr h="6848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Fittings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Valves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4771541"/>
                  </a:ext>
                </a:extLst>
              </a:tr>
            </a:tbl>
          </a:graphicData>
        </a:graphic>
      </p:graphicFrame>
      <p:sp>
        <p:nvSpPr>
          <p:cNvPr id="40" name="Title 1">
            <a:extLst>
              <a:ext uri="{FF2B5EF4-FFF2-40B4-BE49-F238E27FC236}">
                <a16:creationId xmlns:a16="http://schemas.microsoft.com/office/drawing/2014/main" id="{1D6428D5-F92E-4531-AA1C-895B90599FE9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en-US" altLang="ko-KR" dirty="0"/>
              <a:t>Symbol</a:t>
            </a:r>
            <a:r>
              <a:rPr lang="ko-KR" altLang="en-US" dirty="0"/>
              <a:t> </a:t>
            </a:r>
            <a:r>
              <a:rPr lang="en-US" altLang="ko-KR" dirty="0"/>
              <a:t>Type</a:t>
            </a:r>
            <a:r>
              <a:rPr lang="ko-KR" altLang="en-US" dirty="0"/>
              <a:t> 목록</a:t>
            </a:r>
          </a:p>
        </p:txBody>
      </p:sp>
    </p:spTree>
    <p:extLst>
      <p:ext uri="{BB962C8B-B14F-4D97-AF65-F5344CB8AC3E}">
        <p14:creationId xmlns:p14="http://schemas.microsoft.com/office/powerpoint/2010/main" val="199150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3438BA76-5A69-40BC-B99B-B1E737D002F6}"/>
              </a:ext>
            </a:extLst>
          </p:cNvPr>
          <p:cNvSpPr/>
          <p:nvPr/>
        </p:nvSpPr>
        <p:spPr bwMode="auto">
          <a:xfrm>
            <a:off x="0" y="0"/>
            <a:ext cx="9120188" cy="6577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595" tIns="30595" rIns="30595" bIns="30595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02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69C0AA0-1C03-4729-8D59-A5CFE8E58FF2}"/>
              </a:ext>
            </a:extLst>
          </p:cNvPr>
          <p:cNvGrpSpPr/>
          <p:nvPr/>
        </p:nvGrpSpPr>
        <p:grpSpPr>
          <a:xfrm>
            <a:off x="-1" y="2446319"/>
            <a:ext cx="9120189" cy="1950857"/>
            <a:chOff x="-1" y="2446319"/>
            <a:chExt cx="9120189" cy="1950857"/>
          </a:xfrm>
        </p:grpSpPr>
        <p:pic>
          <p:nvPicPr>
            <p:cNvPr id="14" name="Picture 47" descr="그레이바탕">
              <a:extLst>
                <a:ext uri="{FF2B5EF4-FFF2-40B4-BE49-F238E27FC236}">
                  <a16:creationId xmlns:a16="http://schemas.microsoft.com/office/drawing/2014/main" id="{AFEB2BFE-700D-49A4-B0F2-86787DB27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2446319"/>
              <a:ext cx="9120187" cy="195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0D78ABAA-7767-4F52-BFBD-DB2724663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98027"/>
              <a:ext cx="9120187" cy="586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76900" tIns="37776" rIns="76900" bIns="37776">
              <a:spAutoFit/>
            </a:bodyPr>
            <a:lstStyle/>
            <a:p>
              <a:pPr algn="ctr" eaLnBrk="0" latinLnBrk="0" hangingPunct="0">
                <a:lnSpc>
                  <a:spcPct val="90000"/>
                </a:lnSpc>
              </a:pPr>
              <a:r>
                <a:rPr lang="en-US" altLang="ko-KR" sz="3683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End of Document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9057F2-5EF6-40F0-B151-4EB1833188CD}"/>
                </a:ext>
              </a:extLst>
            </p:cNvPr>
            <p:cNvSpPr txBox="1"/>
            <p:nvPr/>
          </p:nvSpPr>
          <p:spPr>
            <a:xfrm>
              <a:off x="-1" y="3502693"/>
              <a:ext cx="9120187" cy="380480"/>
            </a:xfrm>
            <a:prstGeom prst="rect">
              <a:avLst/>
            </a:prstGeom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 latinLnBrk="0"/>
              <a:r>
                <a:rPr lang="en-US" altLang="ko-KR" sz="2000" dirty="0">
                  <a:latin typeface="Copperplate Gothic Bold" panose="020E0705020206020404" pitchFamily="34" charset="0"/>
                </a:rPr>
                <a:t>World Best is DOFTECH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0D0824BA-CC7A-4058-854F-7E5CFF423827}"/>
              </a:ext>
            </a:extLst>
          </p:cNvPr>
          <p:cNvSpPr/>
          <p:nvPr/>
        </p:nvSpPr>
        <p:spPr bwMode="auto">
          <a:xfrm>
            <a:off x="5245434" y="4869606"/>
            <a:ext cx="3528392" cy="1624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F9385-83A3-4B00-9514-D9BF003604FF}"/>
              </a:ext>
            </a:extLst>
          </p:cNvPr>
          <p:cNvSpPr txBox="1"/>
          <p:nvPr/>
        </p:nvSpPr>
        <p:spPr>
          <a:xfrm>
            <a:off x="6139484" y="4704792"/>
            <a:ext cx="1717301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 latinLnBrk="0"/>
            <a:r>
              <a:rPr lang="en-US" altLang="ko-KR" dirty="0">
                <a:latin typeface="Copperplate Gothic Bold" panose="020E0705020206020404" pitchFamily="34" charset="0"/>
              </a:rPr>
              <a:t>Contact</a:t>
            </a:r>
            <a:endParaRPr lang="ko-KR" altLang="en-US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8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C0FDC-ECD2-4C71-AEE1-32C14B0F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코딩 규칙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BFEB4-277E-4124-BF7B-F78A333A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02227B-C9B5-4556-B77C-8051D56D22D7}"/>
              </a:ext>
            </a:extLst>
          </p:cNvPr>
          <p:cNvGrpSpPr/>
          <p:nvPr/>
        </p:nvGrpSpPr>
        <p:grpSpPr>
          <a:xfrm>
            <a:off x="239614" y="1656073"/>
            <a:ext cx="3504056" cy="1138372"/>
            <a:chOff x="239613" y="1201778"/>
            <a:chExt cx="3504056" cy="113837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8BDACEE-4BAC-40F1-9869-FAC27DECB7D1}"/>
                </a:ext>
              </a:extLst>
            </p:cNvPr>
            <p:cNvSpPr/>
            <p:nvPr/>
          </p:nvSpPr>
          <p:spPr bwMode="auto">
            <a:xfrm>
              <a:off x="239614" y="1476053"/>
              <a:ext cx="3504055" cy="86409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defTabSz="762000"/>
              <a:r>
                <a:rPr lang="en-US" altLang="ko-KR" sz="1000" b="1" dirty="0"/>
                <a:t>@brief	</a:t>
              </a:r>
              <a:r>
                <a:rPr lang="ko-KR" altLang="en-US" sz="1000" b="1" dirty="0"/>
                <a:t>간략한 함수 설명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@author	</a:t>
              </a:r>
              <a:r>
                <a:rPr lang="ko-KR" altLang="en-US" sz="1000" b="1" dirty="0"/>
                <a:t>작성자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@date	</a:t>
              </a:r>
              <a:r>
                <a:rPr lang="ko-KR" altLang="en-US" sz="1000" b="1" dirty="0"/>
                <a:t>작성 날짜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@history	</a:t>
              </a:r>
              <a:r>
                <a:rPr lang="ko-KR" altLang="en-US" sz="1000" b="1" dirty="0"/>
                <a:t>수정자 수정 날짜 수정 내용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2FE299-62E5-4FDF-909B-FAC8D3A6D883}"/>
                </a:ext>
              </a:extLst>
            </p:cNvPr>
            <p:cNvSpPr/>
            <p:nvPr/>
          </p:nvSpPr>
          <p:spPr bwMode="auto">
            <a:xfrm>
              <a:off x="239613" y="1201778"/>
              <a:ext cx="3504055" cy="26229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762000"/>
              <a:r>
                <a:rPr lang="ko-KR" altLang="en-US" sz="1000" b="1" dirty="0"/>
                <a:t>함수 주석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901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DA2B-2965-4A8E-A066-0E6F1A0C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EB080-D019-46FB-9E7D-FB480427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C78E51-DC8E-44F5-B3A9-C08A26C9C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23" y="2918495"/>
            <a:ext cx="3504055" cy="10035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914B4C-69A8-4E72-9268-3B6708CD9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730" y="1868463"/>
            <a:ext cx="4591935" cy="3103612"/>
          </a:xfrm>
          <a:prstGeom prst="rect">
            <a:avLst/>
          </a:prstGeom>
        </p:spPr>
      </p:pic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24EE7F5B-1C72-4335-BB72-BE4F7588CCC7}"/>
              </a:ext>
            </a:extLst>
          </p:cNvPr>
          <p:cNvCxnSpPr/>
          <p:nvPr/>
        </p:nvCxnSpPr>
        <p:spPr>
          <a:xfrm flipV="1">
            <a:off x="3479974" y="3132237"/>
            <a:ext cx="852756" cy="28803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3704053-E4BA-4AE4-8E30-1011DE6B4A45}"/>
              </a:ext>
            </a:extLst>
          </p:cNvPr>
          <p:cNvSpPr/>
          <p:nvPr/>
        </p:nvSpPr>
        <p:spPr bwMode="auto">
          <a:xfrm>
            <a:off x="4332730" y="5270321"/>
            <a:ext cx="4591934" cy="13543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= </a:t>
            </a:r>
            <a:r>
              <a:rPr lang="ko-KR" altLang="en-US" sz="1100" b="1" dirty="0"/>
              <a:t>프로젝트 생성 </a:t>
            </a:r>
            <a:r>
              <a:rPr lang="en-US" altLang="ko-KR" sz="1100" b="1" dirty="0"/>
              <a:t>= </a:t>
            </a:r>
          </a:p>
          <a:p>
            <a:pPr marL="228600" indent="-228600" defTabSz="762000">
              <a:buAutoNum type="arabicPeriod"/>
            </a:pPr>
            <a:r>
              <a:rPr lang="ko-KR" altLang="en-US" sz="1000" b="1" dirty="0"/>
              <a:t>프로젝트 정보 추가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데이타베이스에 추가</a:t>
            </a:r>
            <a:r>
              <a:rPr lang="en-US" altLang="ko-KR" sz="1000" b="1" dirty="0"/>
              <a:t>)</a:t>
            </a:r>
          </a:p>
          <a:p>
            <a:pPr marL="228600" indent="-228600" defTabSz="762000">
              <a:buAutoNum type="arabicPeriod"/>
            </a:pPr>
            <a:r>
              <a:rPr lang="ko-KR" altLang="en-US" sz="1000" b="1" dirty="0"/>
              <a:t>프로젝트 폴더 생성</a:t>
            </a:r>
            <a:br>
              <a:rPr lang="en-US" altLang="ko-KR" sz="1000" b="1" dirty="0"/>
            </a:br>
            <a:r>
              <a:rPr lang="en-US" altLang="ko-KR" sz="1000" b="1" dirty="0"/>
              <a:t>- </a:t>
            </a:r>
            <a:r>
              <a:rPr lang="en-US" altLang="ko-KR" sz="1000" b="1" dirty="0" err="1"/>
              <a:t>db</a:t>
            </a:r>
            <a:br>
              <a:rPr lang="en-US" altLang="ko-KR" sz="1000" b="1" dirty="0"/>
            </a:br>
            <a:r>
              <a:rPr lang="en-US" altLang="ko-KR" sz="1000" b="1" dirty="0"/>
              <a:t>- image</a:t>
            </a:r>
            <a:br>
              <a:rPr lang="en-US" altLang="ko-KR" sz="1000" b="1" dirty="0"/>
            </a:br>
            <a:r>
              <a:rPr lang="en-US" altLang="ko-KR" sz="1000" b="1" dirty="0"/>
              <a:t>- </a:t>
            </a:r>
            <a:r>
              <a:rPr lang="en-US" altLang="ko-KR" sz="1000" b="1" dirty="0" err="1"/>
              <a:t>svg</a:t>
            </a:r>
            <a:br>
              <a:rPr lang="en-US" altLang="ko-KR" sz="1000" b="1" dirty="0"/>
            </a:br>
            <a:r>
              <a:rPr lang="en-US" altLang="ko-KR" sz="1000" b="1" dirty="0"/>
              <a:t>- output : xml </a:t>
            </a:r>
            <a:r>
              <a:rPr lang="ko-KR" altLang="en-US" sz="1000" b="1" dirty="0"/>
              <a:t>파일 폴더</a:t>
            </a:r>
            <a:br>
              <a:rPr lang="en-US" altLang="ko-KR" sz="1000" b="1" dirty="0"/>
            </a:br>
            <a:r>
              <a:rPr lang="en-US" altLang="ko-KR" sz="1000" b="1" dirty="0"/>
              <a:t>- temp</a:t>
            </a:r>
            <a:r>
              <a:rPr lang="ko-KR" altLang="en-US" sz="1000" b="1" dirty="0"/>
              <a:t>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임시 파일 폴더 </a:t>
            </a:r>
            <a:r>
              <a:rPr lang="en-US" altLang="ko-KR" sz="1000" b="1" dirty="0"/>
              <a:t>(</a:t>
            </a:r>
            <a:r>
              <a:rPr lang="en-US" altLang="ko-KR" sz="1000" b="1" dirty="0" err="1"/>
              <a:t>png</a:t>
            </a:r>
            <a:r>
              <a:rPr lang="ko-KR" altLang="en-US" sz="1000" b="1" dirty="0"/>
              <a:t>등</a:t>
            </a:r>
            <a:r>
              <a:rPr lang="en-US" altLang="ko-KR" sz="1000" b="1" dirty="0"/>
              <a:t>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E5841F3-A07F-45FD-91E3-3ABD43B04E19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>
          <a:xfrm flipH="1">
            <a:off x="6628697" y="4972075"/>
            <a:ext cx="1" cy="2982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0921F67-5EB6-4473-AFCB-B048B368EEA2}"/>
              </a:ext>
            </a:extLst>
          </p:cNvPr>
          <p:cNvSpPr/>
          <p:nvPr/>
        </p:nvSpPr>
        <p:spPr bwMode="auto">
          <a:xfrm>
            <a:off x="4332730" y="1570218"/>
            <a:ext cx="1307484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프로젝트 경로 설정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1820CB-5F4A-479D-B267-75E5078E98A5}"/>
              </a:ext>
            </a:extLst>
          </p:cNvPr>
          <p:cNvSpPr/>
          <p:nvPr/>
        </p:nvSpPr>
        <p:spPr bwMode="auto">
          <a:xfrm>
            <a:off x="195523" y="1492332"/>
            <a:ext cx="3504055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Program Data\Digital PID\</a:t>
            </a:r>
            <a:r>
              <a:rPr lang="en-US" altLang="ko-KR" sz="1000" b="1" dirty="0" err="1"/>
              <a:t>Project_DB.db</a:t>
            </a:r>
            <a:endParaRPr lang="ko-KR" altLang="en-US" sz="1000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43DD4DA-BA4D-4BE5-892C-2756DFCAE1C8}"/>
              </a:ext>
            </a:extLst>
          </p:cNvPr>
          <p:cNvCxnSpPr>
            <a:stCxn id="11" idx="2"/>
            <a:endCxn id="4" idx="0"/>
          </p:cNvCxnSpPr>
          <p:nvPr/>
        </p:nvCxnSpPr>
        <p:spPr>
          <a:xfrm>
            <a:off x="1947551" y="1868463"/>
            <a:ext cx="0" cy="1050032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D075213-25C8-4E82-87AC-AC3C3255B2D1}"/>
              </a:ext>
            </a:extLst>
          </p:cNvPr>
          <p:cNvSpPr/>
          <p:nvPr/>
        </p:nvSpPr>
        <p:spPr bwMode="auto">
          <a:xfrm>
            <a:off x="923690" y="3312257"/>
            <a:ext cx="2412263" cy="216024"/>
          </a:xfrm>
          <a:prstGeom prst="rect">
            <a:avLst/>
          </a:prstGeom>
          <a:noFill/>
          <a:ln w="2857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C93431-E775-4834-91AB-F6C27D6D3085}"/>
              </a:ext>
            </a:extLst>
          </p:cNvPr>
          <p:cNvSpPr/>
          <p:nvPr/>
        </p:nvSpPr>
        <p:spPr bwMode="auto">
          <a:xfrm>
            <a:off x="195523" y="4218218"/>
            <a:ext cx="3504055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ko-KR" altLang="en-US" sz="1000" b="1" dirty="0"/>
              <a:t>생성한 프로젝트가 선택되도록 함</a:t>
            </a:r>
            <a:endParaRPr lang="en-US" altLang="ko-KR" sz="1000" b="1" dirty="0"/>
          </a:p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ko-KR" altLang="en-US" sz="1000" b="1" dirty="0"/>
              <a:t>최종 선택한 프로젝트가 보이도록 함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5727218-1FBD-4CF9-937A-8045B6221C3F}"/>
              </a:ext>
            </a:extLst>
          </p:cNvPr>
          <p:cNvCxnSpPr>
            <a:stCxn id="6" idx="2"/>
          </p:cNvCxnSpPr>
          <p:nvPr/>
        </p:nvCxnSpPr>
        <p:spPr>
          <a:xfrm flipH="1">
            <a:off x="2129821" y="3528281"/>
            <a:ext cx="1" cy="6899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68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7927EF8-C33A-4690-9CDA-7DC2BF8EB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3692D7-F48F-469D-AC8B-BEA6CA2C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9BF0-5C97-4789-86A3-737A9421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D0C4D228-617C-4035-952E-3E913AE0CB9C}"/>
              </a:ext>
            </a:extLst>
          </p:cNvPr>
          <p:cNvCxnSpPr>
            <a:cxnSpLocks/>
          </p:cNvCxnSpPr>
          <p:nvPr/>
        </p:nvCxnSpPr>
        <p:spPr>
          <a:xfrm>
            <a:off x="455638" y="1296033"/>
            <a:ext cx="2189931" cy="756084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87A6CED-B100-4EC8-AD3D-DF3249F4E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569" y="2052117"/>
            <a:ext cx="3829050" cy="3162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AEAA7B1-6716-4EE9-AB94-9B64DAA0F129}"/>
              </a:ext>
            </a:extLst>
          </p:cNvPr>
          <p:cNvSpPr/>
          <p:nvPr/>
        </p:nvSpPr>
        <p:spPr bwMode="auto">
          <a:xfrm>
            <a:off x="2656222" y="1758090"/>
            <a:ext cx="931764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도면 영역 설정</a:t>
            </a:r>
          </a:p>
        </p:txBody>
      </p:sp>
    </p:spTree>
    <p:extLst>
      <p:ext uri="{BB962C8B-B14F-4D97-AF65-F5344CB8AC3E}">
        <p14:creationId xmlns:p14="http://schemas.microsoft.com/office/powerpoint/2010/main" val="66069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38F4-1A22-4DE3-9D16-58C068B0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A4AFD-6EE8-489B-A033-461751024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B26ED1-046A-4E13-A242-3B3FEA94B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CBF2F878-D8EE-4375-9F2B-89E82F3DAF49}"/>
              </a:ext>
            </a:extLst>
          </p:cNvPr>
          <p:cNvCxnSpPr>
            <a:cxnSpLocks/>
          </p:cNvCxnSpPr>
          <p:nvPr/>
        </p:nvCxnSpPr>
        <p:spPr>
          <a:xfrm>
            <a:off x="527646" y="1296033"/>
            <a:ext cx="2339956" cy="2124236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69A3EBD-42EB-4C7F-9FE5-97D9577B4B8A}"/>
              </a:ext>
            </a:extLst>
          </p:cNvPr>
          <p:cNvSpPr/>
          <p:nvPr/>
        </p:nvSpPr>
        <p:spPr bwMode="auto">
          <a:xfrm>
            <a:off x="2867602" y="1620070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환경 설정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5B0679-4283-4BC5-A767-265DE46AE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602" y="1895833"/>
            <a:ext cx="3710761" cy="33343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E88E0EA-3073-4C28-94AF-9ED5243DFE70}"/>
              </a:ext>
            </a:extLst>
          </p:cNvPr>
          <p:cNvSpPr/>
          <p:nvPr/>
        </p:nvSpPr>
        <p:spPr bwMode="auto">
          <a:xfrm>
            <a:off x="3155939" y="3960329"/>
            <a:ext cx="3132348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en-US" altLang="ko-KR" sz="1000" b="1" dirty="0"/>
              <a:t>Delete</a:t>
            </a:r>
            <a:r>
              <a:rPr lang="ko-KR" altLang="en-US" sz="1000" b="1" dirty="0"/>
              <a:t> </a:t>
            </a:r>
            <a:r>
              <a:rPr lang="en-US" altLang="ko-KR" sz="1000" b="1" dirty="0"/>
              <a:t>Key</a:t>
            </a:r>
            <a:r>
              <a:rPr lang="ko-KR" altLang="en-US" sz="1000" b="1" dirty="0"/>
              <a:t>로 항목 삭제</a:t>
            </a:r>
          </a:p>
        </p:txBody>
      </p:sp>
    </p:spTree>
    <p:extLst>
      <p:ext uri="{BB962C8B-B14F-4D97-AF65-F5344CB8AC3E}">
        <p14:creationId xmlns:p14="http://schemas.microsoft.com/office/powerpoint/2010/main" val="328833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B42D-56BA-4D4C-9EA0-E6B3CCED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7A5B6-011D-42FD-A17E-73DB3CDA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FA6B1C-F725-400C-947E-DFB3460310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grpSp>
        <p:nvGrpSpPr>
          <p:cNvPr id="5" name="List">
            <a:extLst>
              <a:ext uri="{FF2B5EF4-FFF2-40B4-BE49-F238E27FC236}">
                <a16:creationId xmlns:a16="http://schemas.microsoft.com/office/drawing/2014/main" id="{E0927062-126F-411F-A0A1-25DED0A3A2D4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7800455" y="1872488"/>
            <a:ext cx="1260140" cy="2068687"/>
            <a:chOff x="4610405" y="3047458"/>
            <a:chExt cx="1651415" cy="153369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B40B452-F98E-4070-B0F6-5291FF6FC04C}"/>
                </a:ext>
              </a:extLst>
            </p:cNvPr>
            <p:cNvGrpSpPr/>
            <p:nvPr/>
          </p:nvGrpSpPr>
          <p:grpSpPr>
            <a:xfrm>
              <a:off x="4610405" y="3047458"/>
              <a:ext cx="1651415" cy="1533690"/>
              <a:chOff x="4648810" y="3359442"/>
              <a:chExt cx="713680" cy="756306"/>
            </a:xfrm>
          </p:grpSpPr>
          <p:sp>
            <p:nvSpPr>
              <p:cNvPr id="12" name="Background">
                <a:extLst>
                  <a:ext uri="{FF2B5EF4-FFF2-40B4-BE49-F238E27FC236}">
                    <a16:creationId xmlns:a16="http://schemas.microsoft.com/office/drawing/2014/main" id="{EA9F59A6-A3C1-4B2B-BF1F-3BEC4FAF193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756306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0" rIns="9144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13" name="Content">
                <a:extLst>
                  <a:ext uri="{FF2B5EF4-FFF2-40B4-BE49-F238E27FC236}">
                    <a16:creationId xmlns:a16="http://schemas.microsoft.com/office/drawing/2014/main" id="{5A5D21A3-82E4-4BA2-9AD6-BF5AEA9D6A9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209291"/>
              </a:xfrm>
              <a:prstGeom prst="rect">
                <a:avLst/>
              </a:prstGeom>
              <a:noFill/>
              <a:ln w="3175">
                <a:noFill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45720" tIns="0" rIns="0" bIns="18288" rtlCol="0" anchor="t" anchorCtr="0">
                <a:spAutoFit/>
              </a:bodyPr>
              <a:lstStyle/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    Gate Valve</a:t>
                </a:r>
              </a:p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    Nozzle</a:t>
                </a:r>
              </a:p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    Reducer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D65E6E8-6C95-47A4-A15E-97935BDC2254}"/>
                </a:ext>
              </a:extLst>
            </p:cNvPr>
            <p:cNvGrpSpPr/>
            <p:nvPr>
              <p:custDataLst>
                <p:custData r:id="rId6"/>
              </p:custDataLst>
            </p:nvPr>
          </p:nvGrpSpPr>
          <p:grpSpPr>
            <a:xfrm>
              <a:off x="6113828" y="3047458"/>
              <a:ext cx="147992" cy="1533690"/>
              <a:chOff x="4496659" y="1543110"/>
              <a:chExt cx="147992" cy="3562292"/>
            </a:xfrm>
          </p:grpSpPr>
          <p:sp>
            <p:nvSpPr>
              <p:cNvPr id="8" name="ScrollBar">
                <a:extLst>
                  <a:ext uri="{FF2B5EF4-FFF2-40B4-BE49-F238E27FC236}">
                    <a16:creationId xmlns:a16="http://schemas.microsoft.com/office/drawing/2014/main" id="{DA1F0FD5-9742-47DF-AC9E-60B25FD40D8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1543110"/>
                <a:ext cx="147992" cy="3562292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 defTabSz="913915"/>
                <a:endParaRPr lang="en-US" dirty="0"/>
              </a:p>
            </p:txBody>
          </p:sp>
          <p:sp>
            <p:nvSpPr>
              <p:cNvPr id="9" name="Slider">
                <a:extLst>
                  <a:ext uri="{FF2B5EF4-FFF2-40B4-BE49-F238E27FC236}">
                    <a16:creationId xmlns:a16="http://schemas.microsoft.com/office/drawing/2014/main" id="{5875456C-ECF3-43DC-93EB-0FA82F1B7E6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2237544"/>
                <a:ext cx="147992" cy="804962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UpArrow">
                <a:extLst>
                  <a:ext uri="{FF2B5EF4-FFF2-40B4-BE49-F238E27FC236}">
                    <a16:creationId xmlns:a16="http://schemas.microsoft.com/office/drawing/2014/main" id="{ED3C3266-A6F7-4FF7-8A7D-8EA800B3632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538651" y="1628432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DownArrow">
                <a:extLst>
                  <a:ext uri="{FF2B5EF4-FFF2-40B4-BE49-F238E27FC236}">
                    <a16:creationId xmlns:a16="http://schemas.microsoft.com/office/drawing/2014/main" id="{96C7F4A2-6090-43A7-948F-C63B5119B209}"/>
                  </a:ext>
                </a:extLst>
              </p:cNvPr>
              <p:cNvSpPr>
                <a:spLocks/>
              </p:cNvSpPr>
              <p:nvPr/>
            </p:nvSpPr>
            <p:spPr>
              <a:xfrm rot="10800000">
                <a:off x="4538651" y="4880844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4" name="Content">
            <a:extLst>
              <a:ext uri="{FF2B5EF4-FFF2-40B4-BE49-F238E27FC236}">
                <a16:creationId xmlns:a16="http://schemas.microsoft.com/office/drawing/2014/main" id="{8AD48572-D2EB-4B9E-B807-D31AEF18FAFA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8556538" y="1620069"/>
            <a:ext cx="504056" cy="2286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10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생성</a:t>
            </a:r>
            <a:endParaRPr lang="en-US" sz="10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32116B-E115-4ED0-8F2F-F5EFFEBCBB0C}"/>
              </a:ext>
            </a:extLst>
          </p:cNvPr>
          <p:cNvSpPr/>
          <p:nvPr/>
        </p:nvSpPr>
        <p:spPr bwMode="auto">
          <a:xfrm>
            <a:off x="5355114" y="1139868"/>
            <a:ext cx="2124236" cy="8248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Symbol Editor </a:t>
            </a:r>
            <a:r>
              <a:rPr lang="ko-KR" altLang="en-US" sz="1100" b="1" dirty="0"/>
              <a:t>실행</a:t>
            </a: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80F8A79-15DD-410F-A1AF-0D0FB6C79998}"/>
              </a:ext>
            </a:extLst>
          </p:cNvPr>
          <p:cNvCxnSpPr>
            <a:stCxn id="14" idx="1"/>
            <a:endCxn id="15" idx="3"/>
          </p:cNvCxnSpPr>
          <p:nvPr/>
        </p:nvCxnSpPr>
        <p:spPr>
          <a:xfrm rot="10800000">
            <a:off x="7479350" y="1552309"/>
            <a:ext cx="1077188" cy="18206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63628E7-D936-46C2-A1D9-05C96A2D0CE0}"/>
              </a:ext>
            </a:extLst>
          </p:cNvPr>
          <p:cNvSpPr/>
          <p:nvPr/>
        </p:nvSpPr>
        <p:spPr bwMode="auto">
          <a:xfrm>
            <a:off x="8017944" y="1522661"/>
            <a:ext cx="214558" cy="1080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grpSp>
        <p:nvGrpSpPr>
          <p:cNvPr id="18" name="List">
            <a:extLst>
              <a:ext uri="{FF2B5EF4-FFF2-40B4-BE49-F238E27FC236}">
                <a16:creationId xmlns:a16="http://schemas.microsoft.com/office/drawing/2014/main" id="{D2790625-0B75-4852-8A05-C04D638E94E1}"/>
              </a:ext>
            </a:extLst>
          </p:cNvPr>
          <p:cNvGrpSpPr/>
          <p:nvPr>
            <p:custDataLst>
              <p:custData r:id="rId3"/>
            </p:custDataLst>
          </p:nvPr>
        </p:nvGrpSpPr>
        <p:grpSpPr>
          <a:xfrm>
            <a:off x="7800455" y="4010338"/>
            <a:ext cx="1260139" cy="1750190"/>
            <a:chOff x="4610405" y="3047458"/>
            <a:chExt cx="1651415" cy="153369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A9B0204-6DBE-4CF4-870B-F400C786DE0B}"/>
                </a:ext>
              </a:extLst>
            </p:cNvPr>
            <p:cNvGrpSpPr/>
            <p:nvPr/>
          </p:nvGrpSpPr>
          <p:grpSpPr>
            <a:xfrm>
              <a:off x="4610405" y="3047458"/>
              <a:ext cx="1651415" cy="1533690"/>
              <a:chOff x="4648810" y="3359442"/>
              <a:chExt cx="713680" cy="756306"/>
            </a:xfrm>
          </p:grpSpPr>
          <p:sp>
            <p:nvSpPr>
              <p:cNvPr id="25" name="Background">
                <a:extLst>
                  <a:ext uri="{FF2B5EF4-FFF2-40B4-BE49-F238E27FC236}">
                    <a16:creationId xmlns:a16="http://schemas.microsoft.com/office/drawing/2014/main" id="{1D5E7E9C-7E3A-4DE6-9231-B98D04F98A1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756306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0" rIns="9144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6" name="Content">
                <a:extLst>
                  <a:ext uri="{FF2B5EF4-FFF2-40B4-BE49-F238E27FC236}">
                    <a16:creationId xmlns:a16="http://schemas.microsoft.com/office/drawing/2014/main" id="{DD1D0FD6-C7F7-446F-AD6E-CAA023B02126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87779"/>
              </a:xfrm>
              <a:prstGeom prst="rect">
                <a:avLst/>
              </a:prstGeom>
              <a:noFill/>
              <a:ln w="3175">
                <a:noFill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45720" tIns="0" rIns="0" bIns="18288" rtlCol="0" anchor="t" anchorCtr="0">
                <a:spAutoFit/>
              </a:bodyPr>
              <a:lstStyle/>
              <a:p>
                <a:endParaRPr lang="en-US" sz="1200" dirty="0">
                  <a:solidFill>
                    <a:sysClr val="windowText" lastClr="000000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1708F74-33D5-463D-8AAB-F1C8240EA125}"/>
                </a:ext>
              </a:extLst>
            </p:cNvPr>
            <p:cNvGrpSpPr/>
            <p:nvPr>
              <p:custDataLst>
                <p:custData r:id="rId5"/>
              </p:custDataLst>
            </p:nvPr>
          </p:nvGrpSpPr>
          <p:grpSpPr>
            <a:xfrm>
              <a:off x="6113828" y="3047458"/>
              <a:ext cx="147992" cy="1533690"/>
              <a:chOff x="4496659" y="1543110"/>
              <a:chExt cx="147992" cy="3562292"/>
            </a:xfrm>
          </p:grpSpPr>
          <p:sp>
            <p:nvSpPr>
              <p:cNvPr id="21" name="ScrollBar">
                <a:extLst>
                  <a:ext uri="{FF2B5EF4-FFF2-40B4-BE49-F238E27FC236}">
                    <a16:creationId xmlns:a16="http://schemas.microsoft.com/office/drawing/2014/main" id="{FF24036D-687D-4FC0-8BEB-3EC92665011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1543110"/>
                <a:ext cx="147992" cy="3562292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 defTabSz="913915"/>
                <a:endParaRPr lang="en-US" dirty="0"/>
              </a:p>
            </p:txBody>
          </p:sp>
          <p:sp>
            <p:nvSpPr>
              <p:cNvPr id="22" name="Slider">
                <a:extLst>
                  <a:ext uri="{FF2B5EF4-FFF2-40B4-BE49-F238E27FC236}">
                    <a16:creationId xmlns:a16="http://schemas.microsoft.com/office/drawing/2014/main" id="{2002F614-A49E-47C3-8432-1CA6EE07138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2237544"/>
                <a:ext cx="147992" cy="804962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UpArrow">
                <a:extLst>
                  <a:ext uri="{FF2B5EF4-FFF2-40B4-BE49-F238E27FC236}">
                    <a16:creationId xmlns:a16="http://schemas.microsoft.com/office/drawing/2014/main" id="{DC66C0B9-A460-4C36-9A96-2C51EDFE58D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538651" y="1628432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DownArrow">
                <a:extLst>
                  <a:ext uri="{FF2B5EF4-FFF2-40B4-BE49-F238E27FC236}">
                    <a16:creationId xmlns:a16="http://schemas.microsoft.com/office/drawing/2014/main" id="{0EE94AE7-4C15-4838-8702-EEB0DCA444DE}"/>
                  </a:ext>
                </a:extLst>
              </p:cNvPr>
              <p:cNvSpPr>
                <a:spLocks/>
              </p:cNvSpPr>
              <p:nvPr/>
            </p:nvSpPr>
            <p:spPr>
              <a:xfrm rot="10800000">
                <a:off x="4538651" y="4880844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62D554FF-0A57-4F92-A3F0-CF3A68B611E2}"/>
              </a:ext>
            </a:extLst>
          </p:cNvPr>
          <p:cNvSpPr/>
          <p:nvPr/>
        </p:nvSpPr>
        <p:spPr bwMode="auto">
          <a:xfrm>
            <a:off x="7998324" y="4706081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속성창</a:t>
            </a:r>
          </a:p>
        </p:txBody>
      </p:sp>
      <p:grpSp>
        <p:nvGrpSpPr>
          <p:cNvPr id="28" name="HorizontalSplitter">
            <a:extLst>
              <a:ext uri="{FF2B5EF4-FFF2-40B4-BE49-F238E27FC236}">
                <a16:creationId xmlns:a16="http://schemas.microsoft.com/office/drawing/2014/main" id="{5E06A315-4D36-445D-BBC5-903522344F57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7800454" y="3954868"/>
            <a:ext cx="1260139" cy="45719"/>
            <a:chOff x="2324100" y="3395663"/>
            <a:chExt cx="4495800" cy="6667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A979C8-3CA5-4D84-8845-1B7D42ADE1FA}"/>
                </a:ext>
              </a:extLst>
            </p:cNvPr>
            <p:cNvSpPr/>
            <p:nvPr/>
          </p:nvSpPr>
          <p:spPr>
            <a:xfrm>
              <a:off x="2324100" y="3395663"/>
              <a:ext cx="4495800" cy="6667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39C8582-5EA7-49DB-8B44-9E852CE6DED3}"/>
                </a:ext>
              </a:extLst>
            </p:cNvPr>
            <p:cNvGrpSpPr/>
            <p:nvPr/>
          </p:nvGrpSpPr>
          <p:grpSpPr>
            <a:xfrm>
              <a:off x="4497649" y="3413387"/>
              <a:ext cx="148702" cy="31227"/>
              <a:chOff x="4497649" y="2437073"/>
              <a:chExt cx="148702" cy="31227"/>
            </a:xfrm>
          </p:grpSpPr>
          <p:sp>
            <p:nvSpPr>
              <p:cNvPr id="31" name="Dot1">
                <a:extLst>
                  <a:ext uri="{FF2B5EF4-FFF2-40B4-BE49-F238E27FC236}">
                    <a16:creationId xmlns:a16="http://schemas.microsoft.com/office/drawing/2014/main" id="{B26B0D84-4E80-4291-8D95-4AB61718B9B1}"/>
                  </a:ext>
                </a:extLst>
              </p:cNvPr>
              <p:cNvSpPr/>
              <p:nvPr/>
            </p:nvSpPr>
            <p:spPr>
              <a:xfrm>
                <a:off x="4497649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32" name="Dot2">
                <a:extLst>
                  <a:ext uri="{FF2B5EF4-FFF2-40B4-BE49-F238E27FC236}">
                    <a16:creationId xmlns:a16="http://schemas.microsoft.com/office/drawing/2014/main" id="{F0692A60-0003-4A1A-A81D-90294789BEB8}"/>
                  </a:ext>
                </a:extLst>
              </p:cNvPr>
              <p:cNvSpPr/>
              <p:nvPr/>
            </p:nvSpPr>
            <p:spPr>
              <a:xfrm>
                <a:off x="4556387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33" name="Dot3">
                <a:extLst>
                  <a:ext uri="{FF2B5EF4-FFF2-40B4-BE49-F238E27FC236}">
                    <a16:creationId xmlns:a16="http://schemas.microsoft.com/office/drawing/2014/main" id="{7F3E05B8-0276-4CC8-8763-14B0CE9997AF}"/>
                  </a:ext>
                </a:extLst>
              </p:cNvPr>
              <p:cNvSpPr/>
              <p:nvPr/>
            </p:nvSpPr>
            <p:spPr>
              <a:xfrm>
                <a:off x="4615124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id="{C5D7ACB5-EB9A-4BEA-9BA7-050279791E8E}"/>
              </a:ext>
            </a:extLst>
          </p:cNvPr>
          <p:cNvSpPr/>
          <p:nvPr/>
        </p:nvSpPr>
        <p:spPr bwMode="auto">
          <a:xfrm>
            <a:off x="7118125" y="3853938"/>
            <a:ext cx="612068" cy="252028"/>
          </a:xfrm>
          <a:prstGeom prst="wedgeRectCallout">
            <a:avLst>
              <a:gd name="adj1" fmla="val 56977"/>
              <a:gd name="adj2" fmla="val 2031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크기 조절</a:t>
            </a: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F096CDA8-62F5-45A1-9778-1A35B27A0BA7}"/>
              </a:ext>
            </a:extLst>
          </p:cNvPr>
          <p:cNvCxnSpPr>
            <a:stCxn id="15" idx="2"/>
            <a:endCxn id="12" idx="1"/>
          </p:cNvCxnSpPr>
          <p:nvPr/>
        </p:nvCxnSpPr>
        <p:spPr>
          <a:xfrm rot="16200000" flipH="1">
            <a:off x="6637802" y="1744178"/>
            <a:ext cx="942083" cy="13832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B033DC75-C482-410A-82F6-B83216577826}"/>
              </a:ext>
            </a:extLst>
          </p:cNvPr>
          <p:cNvSpPr/>
          <p:nvPr/>
        </p:nvSpPr>
        <p:spPr bwMode="auto">
          <a:xfrm>
            <a:off x="7941861" y="2758534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심볼 뷰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E702375-1305-47A0-B6B6-132AB953E6F9}"/>
              </a:ext>
            </a:extLst>
          </p:cNvPr>
          <p:cNvSpPr/>
          <p:nvPr/>
        </p:nvSpPr>
        <p:spPr bwMode="auto">
          <a:xfrm>
            <a:off x="6756338" y="2275758"/>
            <a:ext cx="543640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추가</a:t>
            </a:r>
          </a:p>
        </p:txBody>
      </p: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7D3584CC-FA2B-43B2-89C1-3A5C89E25240}"/>
              </a:ext>
            </a:extLst>
          </p:cNvPr>
          <p:cNvCxnSpPr>
            <a:cxnSpLocks/>
            <a:endCxn id="15" idx="1"/>
          </p:cNvCxnSpPr>
          <p:nvPr/>
        </p:nvCxnSpPr>
        <p:spPr>
          <a:xfrm rot="10800000">
            <a:off x="5355114" y="1552309"/>
            <a:ext cx="2445340" cy="1651936"/>
          </a:xfrm>
          <a:prstGeom prst="curvedConnector3">
            <a:avLst>
              <a:gd name="adj1" fmla="val 109348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D851562-C32C-4103-9294-C44DCA34AB93}"/>
              </a:ext>
            </a:extLst>
          </p:cNvPr>
          <p:cNvSpPr/>
          <p:nvPr/>
        </p:nvSpPr>
        <p:spPr bwMode="auto">
          <a:xfrm>
            <a:off x="5873592" y="2605939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더블 클릭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9514817-83F7-415D-AF53-25BF4A8C0E2F}"/>
              </a:ext>
            </a:extLst>
          </p:cNvPr>
          <p:cNvSpPr/>
          <p:nvPr/>
        </p:nvSpPr>
        <p:spPr bwMode="auto">
          <a:xfrm>
            <a:off x="5873592" y="3123845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업데이트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B0F5CDA-9DA4-4E07-8629-FE6BD4A2F1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7825044" y="1921971"/>
            <a:ext cx="176987" cy="94142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25EE389-9197-4B57-BFF8-E04826A978BB}"/>
              </a:ext>
            </a:extLst>
          </p:cNvPr>
          <p:cNvSpPr/>
          <p:nvPr/>
        </p:nvSpPr>
        <p:spPr bwMode="auto">
          <a:xfrm>
            <a:off x="7800454" y="1872487"/>
            <a:ext cx="217490" cy="192648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02296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F31-DADD-4D00-893A-E31BF551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74" y="116336"/>
            <a:ext cx="5881980" cy="432283"/>
          </a:xfrm>
        </p:spPr>
        <p:txBody>
          <a:bodyPr/>
          <a:lstStyle/>
          <a:p>
            <a:r>
              <a:rPr lang="ko-KR" altLang="en-US" dirty="0"/>
              <a:t>화면 정의서 </a:t>
            </a:r>
            <a:r>
              <a:rPr lang="en-US" altLang="ko-KR" dirty="0"/>
              <a:t>– Symbol Editor(</a:t>
            </a:r>
            <a:r>
              <a:rPr lang="ko-KR" altLang="en-US" dirty="0"/>
              <a:t>여러개의 심볼을 저장할 수 있음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BE9E7-4EB5-460B-A2AD-488B5E81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8C3668-887F-47C4-9B17-FBB49A381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5393"/>
            <a:ext cx="9120188" cy="53497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904A967-CE2A-46ED-826E-4F4B84C748B2}"/>
              </a:ext>
            </a:extLst>
          </p:cNvPr>
          <p:cNvSpPr/>
          <p:nvPr/>
        </p:nvSpPr>
        <p:spPr bwMode="auto">
          <a:xfrm>
            <a:off x="8520534" y="5868541"/>
            <a:ext cx="504056" cy="14401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Close</a:t>
            </a:r>
            <a:endParaRPr lang="ko-KR" altLang="en-US" sz="1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4383E7-3DA5-4CE8-942F-0FE209AEC512}"/>
              </a:ext>
            </a:extLst>
          </p:cNvPr>
          <p:cNvSpPr/>
          <p:nvPr/>
        </p:nvSpPr>
        <p:spPr bwMode="auto">
          <a:xfrm>
            <a:off x="8457203" y="6444605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창 닫기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1D009-42FF-4090-8B66-37530A03608F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772562" y="6012557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83A42EA-FF05-4682-8975-4527A8AFA2FD}"/>
              </a:ext>
            </a:extLst>
          </p:cNvPr>
          <p:cNvSpPr/>
          <p:nvPr/>
        </p:nvSpPr>
        <p:spPr bwMode="auto">
          <a:xfrm>
            <a:off x="203610" y="764286"/>
            <a:ext cx="936104" cy="18002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Symbol Editor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22049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1ADE-3B87-4A1B-8F27-E0D22A1D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인식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7A1AB-EF89-4E55-975D-C8F8B5B21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924262-80DA-4E0F-A5A4-086B320BB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F2EBEE-AD5C-40F9-83D8-57C2A1216EB7}"/>
              </a:ext>
            </a:extLst>
          </p:cNvPr>
          <p:cNvSpPr/>
          <p:nvPr/>
        </p:nvSpPr>
        <p:spPr bwMode="auto">
          <a:xfrm>
            <a:off x="1463750" y="1476053"/>
            <a:ext cx="5040560" cy="4176464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심볼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텍스트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라인</a:t>
            </a:r>
            <a:endParaRPr lang="en-US" altLang="ko-KR" sz="1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583298-D05B-46AE-91AD-8D1478B20EA2}"/>
              </a:ext>
            </a:extLst>
          </p:cNvPr>
          <p:cNvSpPr/>
          <p:nvPr/>
        </p:nvSpPr>
        <p:spPr bwMode="auto">
          <a:xfrm>
            <a:off x="6504310" y="1480272"/>
            <a:ext cx="936104" cy="2984113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텍스트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8C5641-EF46-461E-96DE-6BFD08F34502}"/>
              </a:ext>
            </a:extLst>
          </p:cNvPr>
          <p:cNvSpPr/>
          <p:nvPr/>
        </p:nvSpPr>
        <p:spPr bwMode="auto">
          <a:xfrm>
            <a:off x="6504310" y="4473036"/>
            <a:ext cx="936104" cy="279381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텍스트</a:t>
            </a:r>
          </a:p>
        </p:txBody>
      </p:sp>
    </p:spTree>
    <p:extLst>
      <p:ext uri="{BB962C8B-B14F-4D97-AF65-F5344CB8AC3E}">
        <p14:creationId xmlns:p14="http://schemas.microsoft.com/office/powerpoint/2010/main" val="249266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FFFF1D-033B-48FA-A490-B18190DBC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48812"/>
              </p:ext>
            </p:extLst>
          </p:nvPr>
        </p:nvGraphicFramePr>
        <p:xfrm>
          <a:off x="326535" y="1224025"/>
          <a:ext cx="167191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5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83595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174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Configuration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Column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Description</a:t>
                      </a:r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Section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Key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Value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771541"/>
                  </a:ext>
                </a:extLst>
              </a:tr>
            </a:tbl>
          </a:graphicData>
        </a:graphic>
      </p:graphicFrame>
      <p:sp>
        <p:nvSpPr>
          <p:cNvPr id="40" name="Title 1">
            <a:extLst>
              <a:ext uri="{FF2B5EF4-FFF2-40B4-BE49-F238E27FC236}">
                <a16:creationId xmlns:a16="http://schemas.microsoft.com/office/drawing/2014/main" id="{1D6428D5-F92E-4531-AA1C-895B90599FE9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ko-KR" altLang="en-US" dirty="0"/>
              <a:t>테이블 목록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4DADFC-DB03-4410-86E9-E6881BD3F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655735"/>
              </p:ext>
            </p:extLst>
          </p:nvPr>
        </p:nvGraphicFramePr>
        <p:xfrm>
          <a:off x="326535" y="2700189"/>
          <a:ext cx="1671912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5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83595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174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/>
                        <a:t>LineProperties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Column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Description</a:t>
                      </a:r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UID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Name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282338"/>
      </p:ext>
    </p:extLst>
  </p:cSld>
  <p:clrMapOvr>
    <a:masterClrMapping/>
  </p:clrMapOvr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defTabSz="762000">
          <a:defRPr sz="1100" b="1" dirty="0" smtClean="0"/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PT 표준양식" ma:contentTypeID="0x01010085ECDA5084D1774B8282ECA3F0BC450D00C078695C76F30143BAB57C67EBA107B6" ma:contentTypeVersion="3" ma:contentTypeDescription="경영개선팀, BPI, 정보시스템실의 PPT 표준양식입니다." ma:contentTypeScope="" ma:versionID="21d093a6b96aa7f649f098d9acf829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b4c3119fbf5fe144d0c2282e37720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0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11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2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3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14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15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6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8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9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2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20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21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22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3.xml><?xml version="1.0" encoding="utf-8"?>
<Control xmlns="http://schemas.microsoft.com/VisualStudio/2011/storyboarding/control">
  <Id Name="fe6ce27a-4452-41f2-8a21-c08ce35ef896" Revision="1" Stencil="3d5870aa-60de-494b-b4a0-efb8b7796b87" StencilVersion="1.0"/>
</Control>
</file>

<file path=customXml/item4.xml><?xml version="1.0" encoding="utf-8"?>
<Control xmlns="http://schemas.microsoft.com/VisualStudio/2011/storyboarding/control">
  <Id Name="System.Storyboarding.WindowsDesktop.HorizontalSplitter" Revision="1" Stencil="System.Storyboarding.WindowsDesktop" StencilVersion="0.1"/>
</Control>
</file>

<file path=customXml/item5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6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7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8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9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Props1.xml><?xml version="1.0" encoding="utf-8"?>
<ds:datastoreItem xmlns:ds="http://schemas.openxmlformats.org/officeDocument/2006/customXml" ds:itemID="{8A3115C5-BC95-4447-9088-93F5383B7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10.xml><?xml version="1.0" encoding="utf-8"?>
<ds:datastoreItem xmlns:ds="http://schemas.openxmlformats.org/officeDocument/2006/customXml" ds:itemID="{D3507616-5C45-44A6-84AF-CA43E5307D57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30D3EDA0-D519-4E9D-9816-B56442FF45BB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07F37C8A-0C98-4B7C-9140-9564BA73E278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89A0AD2B-C9A1-48F6-A07D-BBDEBA1BEE4F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5ADEFD10-0DFE-4AE4-B136-85C93FFBEAFB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0C282806-FA6A-45FA-9429-02FF5317ACCF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93937D27-897C-473E-8493-2DF502B4E330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82244CC0-3040-4242-8F36-8023AF770CF8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18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customXml/itemProps19.xml><?xml version="1.0" encoding="utf-8"?>
<ds:datastoreItem xmlns:ds="http://schemas.openxmlformats.org/officeDocument/2006/customXml" ds:itemID="{E2537B85-2827-4919-9450-1754594C143E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B86FC14E-608D-4408-A64C-21E6AEE90D98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34311249-49D7-460D-90A5-4E56F7884410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ECA3BDA6-965D-47AC-92AB-14CA3A0B02A0}">
  <ds:schemaRefs>
    <ds:schemaRef ds:uri="http://schemas.microsoft.com/VisualStudio/2011/storyboarding/control"/>
  </ds:schemaRefs>
</ds:datastoreItem>
</file>

<file path=customXml/itemProps22.xml><?xml version="1.0" encoding="utf-8"?>
<ds:datastoreItem xmlns:ds="http://schemas.openxmlformats.org/officeDocument/2006/customXml" ds:itemID="{316E2059-7352-4E89-BF0D-C97F25A86194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1E08818A-544F-4537-BDFA-0B09EFDA63B2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DA7C3608-775F-4A00-BB76-FE02AFFDC442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0419D2BC-ABAB-43A0-A4F4-CB19687FD9DF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4BF9936B-E52F-49AC-B0B1-F88917F4FB3A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CE9BF706-730A-4315-BB8A-F9BC2493D075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B17DB520-9F37-4B8A-A460-AC16811C0CC5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997B3C81-C15A-400C-A1BD-3037B76ED61B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20596</TotalTime>
  <Words>160</Words>
  <Application>Microsoft Office PowerPoint</Application>
  <PresentationFormat>Custom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HY헤드라인M</vt:lpstr>
      <vt:lpstr>돋움</vt:lpstr>
      <vt:lpstr>맑은 고딕</vt:lpstr>
      <vt:lpstr>Arial</vt:lpstr>
      <vt:lpstr>Copperplate Gothic Bold</vt:lpstr>
      <vt:lpstr>Segoe UI</vt:lpstr>
      <vt:lpstr>Tahoma</vt:lpstr>
      <vt:lpstr>Wingdings</vt:lpstr>
      <vt:lpstr>경영개선팀 템플릿</vt:lpstr>
      <vt:lpstr>Image P&amp;ID to SPPID</vt:lpstr>
      <vt:lpstr>코딩 규칙</vt:lpstr>
      <vt:lpstr>화면 정의서</vt:lpstr>
      <vt:lpstr>화면 정의서</vt:lpstr>
      <vt:lpstr>화면 정의서</vt:lpstr>
      <vt:lpstr>화면 정의서</vt:lpstr>
      <vt:lpstr>화면 정의서 – Symbol Editor(여러개의 심볼을 저장할 수 있음)</vt:lpstr>
      <vt:lpstr>인식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humkyung</cp:lastModifiedBy>
  <cp:revision>900</cp:revision>
  <cp:lastPrinted>2018-01-30T04:50:40Z</cp:lastPrinted>
  <dcterms:created xsi:type="dcterms:W3CDTF">2012-12-12T04:21:44Z</dcterms:created>
  <dcterms:modified xsi:type="dcterms:W3CDTF">2018-04-09T02:16:15Z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0x01010085ECDA5084D1774B8282ECA3F0BC450D00C078695C76F30143BAB57C67EBA107B6</vt:lpwstr>
  </property>
  <property fmtid="{D5CDD505-2E9C-101B-9397-08002B2CF9AE}" pid="3" name="Tfs.IsStoryboard">
    <vt:bool>true</vt:bool>
  </property>
</Properties>
</file>