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customXml/itemProps21.xml" ContentType="application/vnd.openxmlformats-officedocument.customXmlProperties+xml"/>
  <Override PartName="/customXml/itemProps22.xml" ContentType="application/vnd.openxmlformats-officedocument.customXmlProperties+xml"/>
  <Override PartName="/customXml/itemProps23.xml" ContentType="application/vnd.openxmlformats-officedocument.customXmlProperties+xml"/>
  <Override PartName="/customXml/itemProps24.xml" ContentType="application/vnd.openxmlformats-officedocument.customXmlProperties+xml"/>
  <Override PartName="/customXml/itemProps2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26"/>
  </p:sldMasterIdLst>
  <p:notesMasterIdLst>
    <p:notesMasterId r:id="rId40"/>
  </p:notesMasterIdLst>
  <p:handoutMasterIdLst>
    <p:handoutMasterId r:id="rId41"/>
  </p:handoutMasterIdLst>
  <p:sldIdLst>
    <p:sldId id="293" r:id="rId27"/>
    <p:sldId id="316" r:id="rId28"/>
    <p:sldId id="311" r:id="rId29"/>
    <p:sldId id="308" r:id="rId30"/>
    <p:sldId id="310" r:id="rId31"/>
    <p:sldId id="309" r:id="rId32"/>
    <p:sldId id="307" r:id="rId33"/>
    <p:sldId id="312" r:id="rId34"/>
    <p:sldId id="317" r:id="rId35"/>
    <p:sldId id="315" r:id="rId36"/>
    <p:sldId id="304" r:id="rId37"/>
    <p:sldId id="306" r:id="rId38"/>
    <p:sldId id="313" r:id="rId39"/>
  </p:sldIdLst>
  <p:sldSz cx="9120188" cy="6840538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기본 구역" id="{74FAA824-EBC4-43CE-8A39-97A04508E7C3}">
          <p14:sldIdLst>
            <p14:sldId id="293"/>
            <p14:sldId id="316"/>
            <p14:sldId id="311"/>
            <p14:sldId id="308"/>
            <p14:sldId id="310"/>
            <p14:sldId id="309"/>
            <p14:sldId id="307"/>
            <p14:sldId id="312"/>
            <p14:sldId id="317"/>
            <p14:sldId id="315"/>
            <p14:sldId id="304"/>
            <p14:sldId id="306"/>
            <p14:sldId id="31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55" userDrawn="1">
          <p15:clr>
            <a:srgbClr val="A4A3A4"/>
          </p15:clr>
        </p15:guide>
        <p15:guide id="2" pos="2873" userDrawn="1">
          <p15:clr>
            <a:srgbClr val="A4A3A4"/>
          </p15:clr>
        </p15:guide>
        <p15:guide id="3" orient="horz" pos="454" userDrawn="1">
          <p15:clr>
            <a:srgbClr val="A4A3A4"/>
          </p15:clr>
        </p15:guide>
        <p15:guide id="4" pos="264" userDrawn="1">
          <p15:clr>
            <a:srgbClr val="A4A3A4"/>
          </p15:clr>
        </p15:guide>
        <p15:guide id="5" pos="54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9191"/>
    <a:srgbClr val="CECECE"/>
    <a:srgbClr val="F2F2F2"/>
    <a:srgbClr val="8EB4E3"/>
    <a:srgbClr val="000066"/>
    <a:srgbClr val="FFFFFF"/>
    <a:srgbClr val="F5F5F5"/>
    <a:srgbClr val="6475A0"/>
    <a:srgbClr val="CCCFD3"/>
    <a:srgbClr val="E8E8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보통 스타일 4 - 강조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5" d="100"/>
          <a:sy n="115" d="100"/>
        </p:scale>
        <p:origin x="720" y="114"/>
      </p:cViewPr>
      <p:guideLst>
        <p:guide orient="horz" pos="2155"/>
        <p:guide pos="2873"/>
        <p:guide orient="horz" pos="454"/>
        <p:guide pos="264"/>
        <p:guide pos="541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838" y="-84"/>
      </p:cViewPr>
      <p:guideLst>
        <p:guide orient="horz" pos="3127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Master" Target="slideMasters/slideMaster1.xml"/><Relationship Id="rId39" Type="http://schemas.openxmlformats.org/officeDocument/2006/relationships/slide" Target="slides/slide13.xml"/><Relationship Id="rId3" Type="http://schemas.openxmlformats.org/officeDocument/2006/relationships/customXml" Target="../customXml/item3.xml"/><Relationship Id="rId21" Type="http://schemas.openxmlformats.org/officeDocument/2006/relationships/customXml" Target="../customXml/item21.xml"/><Relationship Id="rId34" Type="http://schemas.openxmlformats.org/officeDocument/2006/relationships/slide" Target="slides/slide8.xml"/><Relationship Id="rId42" Type="http://schemas.openxmlformats.org/officeDocument/2006/relationships/presProps" Target="pres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customXml" Target="../customXml/item25.xml"/><Relationship Id="rId33" Type="http://schemas.openxmlformats.org/officeDocument/2006/relationships/slide" Target="slides/slide7.xml"/><Relationship Id="rId38" Type="http://schemas.openxmlformats.org/officeDocument/2006/relationships/slide" Target="slides/slide12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slide" Target="slides/slide3.xml"/><Relationship Id="rId41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customXml" Target="../customXml/item24.xml"/><Relationship Id="rId32" Type="http://schemas.openxmlformats.org/officeDocument/2006/relationships/slide" Target="slides/slide6.xml"/><Relationship Id="rId37" Type="http://schemas.openxmlformats.org/officeDocument/2006/relationships/slide" Target="slides/slide11.xml"/><Relationship Id="rId40" Type="http://schemas.openxmlformats.org/officeDocument/2006/relationships/notesMaster" Target="notesMasters/notesMaster1.xml"/><Relationship Id="rId45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customXml" Target="../customXml/item23.xml"/><Relationship Id="rId28" Type="http://schemas.openxmlformats.org/officeDocument/2006/relationships/slide" Target="slides/slide2.xml"/><Relationship Id="rId36" Type="http://schemas.openxmlformats.org/officeDocument/2006/relationships/slide" Target="slides/slide10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slide" Target="slides/slide5.xml"/><Relationship Id="rId44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customXml" Target="../customXml/item22.xml"/><Relationship Id="rId27" Type="http://schemas.openxmlformats.org/officeDocument/2006/relationships/slide" Target="slides/slide1.xml"/><Relationship Id="rId30" Type="http://schemas.openxmlformats.org/officeDocument/2006/relationships/slide" Target="slides/slide4.xml"/><Relationship Id="rId35" Type="http://schemas.openxmlformats.org/officeDocument/2006/relationships/slide" Target="slides/slide9.xml"/><Relationship Id="rId43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00E11C-96E5-485D-AEA7-28DBEB361275}" type="datetimeFigureOut">
              <a:rPr lang="ko-KR" altLang="en-US" smtClean="0"/>
              <a:pPr/>
              <a:t>2018-04-13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D188F4-F5CF-461C-8762-AC371E54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93871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A5AC9-7BCF-4A54-8A44-8B820A26AB1D}" type="datetimeFigureOut">
              <a:rPr lang="ko-KR" altLang="en-US" smtClean="0"/>
              <a:pPr/>
              <a:t>2018-04-13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C00597-16F3-41DA-9C8B-085A096FAFF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122053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표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직선 연결선 7"/>
          <p:cNvCxnSpPr/>
          <p:nvPr userDrawn="1"/>
        </p:nvCxnSpPr>
        <p:spPr bwMode="auto">
          <a:xfrm>
            <a:off x="325985" y="2563591"/>
            <a:ext cx="8468221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chemeClr val="accent3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642763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간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4066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Line 106">
            <a:extLst>
              <a:ext uri="{FF2B5EF4-FFF2-40B4-BE49-F238E27FC236}">
                <a16:creationId xmlns:a16="http://schemas.microsoft.com/office/drawing/2014/main" id="{EE40DF20-E2A1-4451-9CD9-17BBD4A3F6F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-13461" y="6553165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38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7" name="그림 12">
            <a:extLst>
              <a:ext uri="{FF2B5EF4-FFF2-40B4-BE49-F238E27FC236}">
                <a16:creationId xmlns:a16="http://schemas.microsoft.com/office/drawing/2014/main" id="{C78665DD-7181-4E90-8E73-29F58F46E5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355" y="386223"/>
            <a:ext cx="699690" cy="232281"/>
          </a:xfrm>
          <a:prstGeom prst="rect">
            <a:avLst/>
          </a:prstGeom>
        </p:spPr>
      </p:pic>
      <p:sp>
        <p:nvSpPr>
          <p:cNvPr id="12" name="Rectangle 18">
            <a:extLst>
              <a:ext uri="{FF2B5EF4-FFF2-40B4-BE49-F238E27FC236}">
                <a16:creationId xmlns:a16="http://schemas.microsoft.com/office/drawing/2014/main" id="{AADBEFB1-3F9B-4769-9D9E-AD51714117AE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628546" y="6621277"/>
            <a:ext cx="142667" cy="1311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852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endParaRPr lang="en-US" altLang="ko-KR" sz="852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90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18"/>
          <p:cNvSpPr>
            <a:spLocks noChangeArrowheads="1"/>
          </p:cNvSpPr>
          <p:nvPr userDrawn="1"/>
        </p:nvSpPr>
        <p:spPr bwMode="auto">
          <a:xfrm>
            <a:off x="8752297" y="6642492"/>
            <a:ext cx="302968" cy="153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1000" b="1" smtClean="0">
                <a:latin typeface="맑은 고딕" pitchFamily="50" charset="-127"/>
                <a:ea typeface="맑은 고딕" pitchFamily="50" charset="-127"/>
              </a:rPr>
              <a:pPr algn="r" eaLnBrk="0" fontAlgn="b" latinLnBrk="0" hangingPunct="0"/>
              <a:t>‹#›</a:t>
            </a:fld>
            <a:r>
              <a:rPr lang="en-US" altLang="ko-KR" sz="1000" b="1" dirty="0">
                <a:latin typeface="맑은 고딕" pitchFamily="50" charset="-127"/>
                <a:ea typeface="맑은 고딕" pitchFamily="50" charset="-127"/>
              </a:rPr>
              <a:t>/#</a:t>
            </a:r>
          </a:p>
        </p:txBody>
      </p:sp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0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325985" y="503939"/>
            <a:ext cx="8468221" cy="318924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indent="0" eaLnBrk="1" latinLnBrk="0" hangingPunct="1">
              <a:buFontTx/>
              <a:buNone/>
              <a:defRPr sz="1600" b="1" baseline="0"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  <a:lvl5pPr marL="1828671" indent="0">
              <a:buNone/>
              <a:defRPr/>
            </a:lvl5pPr>
          </a:lstStyle>
          <a:p>
            <a:pPr lvl="0"/>
            <a:r>
              <a:rPr lang="ko-KR" altLang="en-US" dirty="0"/>
              <a:t>헤드라인 </a:t>
            </a:r>
            <a:r>
              <a:rPr lang="en-US" altLang="ko-KR" dirty="0"/>
              <a:t>(</a:t>
            </a:r>
            <a:r>
              <a:rPr lang="ko-KR" altLang="en-US" dirty="0"/>
              <a:t>한글</a:t>
            </a:r>
            <a:r>
              <a:rPr lang="en-US" altLang="ko-KR" dirty="0"/>
              <a:t>: HY</a:t>
            </a:r>
            <a:r>
              <a:rPr lang="ko-KR" altLang="en-US" dirty="0"/>
              <a:t>헤드라인</a:t>
            </a:r>
            <a:r>
              <a:rPr lang="en-US" altLang="ko-KR" dirty="0"/>
              <a:t>M, </a:t>
            </a:r>
            <a:r>
              <a:rPr lang="ko-KR" altLang="en-US" dirty="0"/>
              <a:t>영문</a:t>
            </a:r>
            <a:r>
              <a:rPr lang="en-US" altLang="ko-KR" dirty="0"/>
              <a:t>: Arial, 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4" name="표 13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609315314"/>
              </p:ext>
            </p:extLst>
          </p:nvPr>
        </p:nvGraphicFramePr>
        <p:xfrm>
          <a:off x="2220733" y="1476053"/>
          <a:ext cx="5727024" cy="4716524"/>
        </p:xfrm>
        <a:graphic>
          <a:graphicData uri="http://schemas.openxmlformats.org/drawingml/2006/table">
            <a:tbl>
              <a:tblPr/>
              <a:tblGrid>
                <a:gridCol w="318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18168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209550">
                <a:tc gridSpan="18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기간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450"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7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8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9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10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12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‘14.1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2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3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35524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굴림"/>
                          <a:ea typeface="굴림"/>
                        </a:defRPr>
                      </a:lvl9pPr>
                    </a:lstStyle>
                    <a:p>
                      <a:pPr algn="l" fontAlgn="ctr"/>
                      <a:r>
                        <a:rPr lang="ko-KR" alt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　</a:t>
                      </a:r>
                    </a:p>
                  </a:txBody>
                  <a:tcPr marL="8618" marR="8618" marT="9525" marB="0" anchor="ctr">
                    <a:lnL w="6350" cap="flat" cmpd="sng" algn="ctr">
                      <a:solidFill>
                        <a:srgbClr val="80808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80808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8176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제목 1"/>
          <p:cNvSpPr>
            <a:spLocks noGrp="1"/>
          </p:cNvSpPr>
          <p:nvPr>
            <p:ph type="title" hasCustomPrompt="1"/>
          </p:nvPr>
        </p:nvSpPr>
        <p:spPr>
          <a:xfrm>
            <a:off x="325983" y="56540"/>
            <a:ext cx="2721432" cy="318924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algn="l" eaLnBrk="1" latinLnBrk="0" hangingPunct="1">
              <a:defRPr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16pt)</a:t>
            </a:r>
            <a:endParaRPr lang="ko-KR" altLang="en-US" dirty="0"/>
          </a:p>
        </p:txBody>
      </p:sp>
      <p:sp>
        <p:nvSpPr>
          <p:cNvPr id="11" name="내용 개체 틀 7"/>
          <p:cNvSpPr>
            <a:spLocks noGrp="1"/>
          </p:cNvSpPr>
          <p:nvPr>
            <p:ph sz="quarter" idx="17" hasCustomPrompt="1"/>
          </p:nvPr>
        </p:nvSpPr>
        <p:spPr>
          <a:xfrm>
            <a:off x="6561687" y="87319"/>
            <a:ext cx="2232517" cy="257369"/>
          </a:xfrm>
          <a:prstGeom prst="rect">
            <a:avLst/>
          </a:prstGeom>
        </p:spPr>
        <p:txBody>
          <a:bodyPr wrap="none" lIns="72000" tIns="36000" rIns="72000" bIns="36000" anchor="ctr">
            <a:spAutoFit/>
          </a:bodyPr>
          <a:lstStyle>
            <a:lvl1pPr marL="0" indent="0" algn="r" eaLnBrk="1" latinLnBrk="0" hangingPunct="1">
              <a:buNone/>
              <a:defRPr lang="ko-KR" altLang="en-US" sz="1200" b="1" baseline="0" dirty="0" smtClean="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  <a:cs typeface="+mj-cs"/>
              </a:defRPr>
            </a:lvl1pPr>
          </a:lstStyle>
          <a:p>
            <a:pPr lvl="0" fontAlgn="base">
              <a:spcBef>
                <a:spcPct val="0"/>
              </a:spcBef>
            </a:pPr>
            <a:r>
              <a:rPr lang="ko-KR" altLang="en-US" dirty="0" err="1"/>
              <a:t>장표</a:t>
            </a:r>
            <a:r>
              <a:rPr lang="ko-KR" altLang="en-US" dirty="0"/>
              <a:t> 소제목 </a:t>
            </a:r>
            <a:r>
              <a:rPr lang="en-US" altLang="ko-KR" dirty="0"/>
              <a:t>(</a:t>
            </a:r>
            <a:r>
              <a:rPr lang="ko-KR" altLang="en-US" dirty="0"/>
              <a:t>맑은 고딕</a:t>
            </a:r>
            <a:r>
              <a:rPr lang="en-US" altLang="ko-KR" dirty="0"/>
              <a:t>,</a:t>
            </a:r>
            <a:r>
              <a:rPr lang="ko-KR" altLang="en-US" dirty="0"/>
              <a:t> </a:t>
            </a:r>
            <a:r>
              <a:rPr lang="en-US" altLang="ko-KR" dirty="0"/>
              <a:t>12pt)</a:t>
            </a:r>
            <a:endParaRPr lang="ko-KR" altLang="en-US" dirty="0"/>
          </a:p>
        </p:txBody>
      </p:sp>
      <p:graphicFrame>
        <p:nvGraphicFramePr>
          <p:cNvPr id="12" name="표 11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694578319"/>
              </p:ext>
            </p:extLst>
          </p:nvPr>
        </p:nvGraphicFramePr>
        <p:xfrm>
          <a:off x="317926" y="447675"/>
          <a:ext cx="8498807" cy="37680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5578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7910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54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5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578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77360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7229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시스템명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</a:t>
                      </a:r>
                      <a:r>
                        <a:rPr lang="en-US" altLang="ko-KR" sz="1000" b="0" dirty="0">
                          <a:latin typeface="+mj-ea"/>
                          <a:ea typeface="+mj-ea"/>
                        </a:rPr>
                        <a:t>No.</a:t>
                      </a:r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b="0" dirty="0">
                          <a:latin typeface="+mj-ea"/>
                          <a:ea typeface="+mj-ea"/>
                        </a:rPr>
                        <a:t>페이지명</a:t>
                      </a:r>
                    </a:p>
                  </a:txBody>
                  <a:tcPr marL="32570" marR="32570" marT="36000" marB="3600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b="0" dirty="0">
                        <a:latin typeface="+mj-ea"/>
                        <a:ea typeface="+mj-ea"/>
                      </a:endParaRPr>
                    </a:p>
                  </a:txBody>
                  <a:tcPr marL="32570" marR="32570" marT="36000" marB="3600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6" name="직사각형 15"/>
          <p:cNvSpPr/>
          <p:nvPr userDrawn="1"/>
        </p:nvSpPr>
        <p:spPr bwMode="auto">
          <a:xfrm>
            <a:off x="314998" y="727398"/>
            <a:ext cx="6297238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dirty="0">
                <a:latin typeface="맑은 고딕" pitchFamily="50" charset="-127"/>
                <a:ea typeface="맑은 고딕" pitchFamily="50" charset="-127"/>
              </a:rPr>
              <a:t>페이지 구성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7" name="직사각형 16"/>
          <p:cNvSpPr/>
          <p:nvPr userDrawn="1"/>
        </p:nvSpPr>
        <p:spPr bwMode="auto">
          <a:xfrm>
            <a:off x="314998" y="967805"/>
            <a:ext cx="6297238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18" name="직사각형 17"/>
          <p:cNvSpPr/>
          <p:nvPr userDrawn="1"/>
        </p:nvSpPr>
        <p:spPr bwMode="auto">
          <a:xfrm>
            <a:off x="6612237" y="727398"/>
            <a:ext cx="2199672" cy="23507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설명</a:t>
            </a:r>
          </a:p>
        </p:txBody>
      </p:sp>
      <p:sp>
        <p:nvSpPr>
          <p:cNvPr id="19" name="직사각형 18"/>
          <p:cNvSpPr/>
          <p:nvPr userDrawn="1"/>
        </p:nvSpPr>
        <p:spPr bwMode="auto">
          <a:xfrm>
            <a:off x="6612237" y="967805"/>
            <a:ext cx="2199672" cy="5457750"/>
          </a:xfrm>
          <a:prstGeom prst="rect">
            <a:avLst/>
          </a:prstGeom>
          <a:noFill/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  <a:effectLst/>
          <a:extLst/>
        </p:spPr>
        <p:txBody>
          <a:bodyPr lIns="36000" tIns="36000" rIns="36000" bIns="36000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6096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8274" y="116336"/>
            <a:ext cx="3976928" cy="432283"/>
          </a:xfrm>
        </p:spPr>
        <p:txBody>
          <a:bodyPr/>
          <a:lstStyle/>
          <a:p>
            <a:r>
              <a:rPr lang="ko-KR" altLang="en-US" dirty="0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</p:spTree>
    <p:extLst>
      <p:ext uri="{BB962C8B-B14F-4D97-AF65-F5344CB8AC3E}">
        <p14:creationId xmlns:p14="http://schemas.microsoft.com/office/powerpoint/2010/main" val="5219349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내용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제목 1"/>
          <p:cNvSpPr>
            <a:spLocks noGrp="1"/>
          </p:cNvSpPr>
          <p:nvPr>
            <p:ph type="title" hasCustomPrompt="1"/>
          </p:nvPr>
        </p:nvSpPr>
        <p:spPr>
          <a:xfrm>
            <a:off x="220036" y="116849"/>
            <a:ext cx="8617500" cy="412796"/>
          </a:xfrm>
          <a:prstGeom prst="rect">
            <a:avLst/>
          </a:prstGeom>
          <a:noFill/>
        </p:spPr>
        <p:txBody>
          <a:bodyPr wrap="square" lIns="72000" tIns="36000" rIns="72000" bIns="36000" anchor="ctr">
            <a:spAutoFit/>
          </a:bodyPr>
          <a:lstStyle>
            <a:lvl1pPr algn="l" eaLnBrk="1" latinLnBrk="0" hangingPunct="1">
              <a:defRPr sz="2210">
                <a:solidFill>
                  <a:schemeClr val="bg1"/>
                </a:solidFill>
                <a:latin typeface="맑은 고딕" pitchFamily="50" charset="-127"/>
                <a:ea typeface="맑은 고딕" pitchFamily="50" charset="-127"/>
              </a:defRPr>
            </a:lvl1pPr>
          </a:lstStyle>
          <a:p>
            <a:r>
              <a:rPr lang="ko-KR" altLang="en-US" dirty="0" err="1"/>
              <a:t>장표</a:t>
            </a:r>
            <a:r>
              <a:rPr lang="ko-KR" altLang="en-US" dirty="0"/>
              <a:t> 제목</a:t>
            </a:r>
          </a:p>
        </p:txBody>
      </p:sp>
      <p:sp>
        <p:nvSpPr>
          <p:cNvPr id="11" name="텍스트 개체 틀 24"/>
          <p:cNvSpPr>
            <a:spLocks noGrp="1"/>
          </p:cNvSpPr>
          <p:nvPr>
            <p:ph type="body" sz="quarter" idx="12" hasCustomPrompt="1"/>
          </p:nvPr>
        </p:nvSpPr>
        <p:spPr>
          <a:xfrm>
            <a:off x="227740" y="643785"/>
            <a:ext cx="8617500" cy="298606"/>
          </a:xfrm>
          <a:prstGeom prst="rect">
            <a:avLst/>
          </a:prstGeom>
        </p:spPr>
        <p:txBody>
          <a:bodyPr lIns="72000" tIns="36000" rIns="72000" bIns="36000">
            <a:spAutoFit/>
          </a:bodyPr>
          <a:lstStyle>
            <a:lvl1pPr marL="0" marR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 sz="1473" b="1" baseline="0">
                <a:solidFill>
                  <a:schemeClr val="tx1">
                    <a:lumMod val="65000"/>
                    <a:lumOff val="3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  <a:cs typeface="Arial" pitchFamily="34" charset="0"/>
              </a:defRPr>
            </a:lvl1pPr>
            <a:lvl5pPr marL="1434768" indent="0">
              <a:buNone/>
              <a:defRPr/>
            </a:lvl5pPr>
          </a:lstStyle>
          <a:p>
            <a:pPr marL="0" marR="0" lvl="0" indent="0" algn="l" defTabSz="71738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70000"/>
              <a:buFontTx/>
              <a:buNone/>
              <a:tabLst/>
              <a:defRPr/>
            </a:pPr>
            <a:r>
              <a:rPr lang="ko-KR" altLang="en-US" dirty="0"/>
              <a:t>본문의 핵심사항을 요약 </a:t>
            </a:r>
            <a:r>
              <a:rPr lang="en-US" altLang="ko-KR" dirty="0"/>
              <a:t>/ </a:t>
            </a:r>
            <a:r>
              <a:rPr lang="ko-KR" altLang="en-US" dirty="0"/>
              <a:t>강조하는</a:t>
            </a:r>
            <a:r>
              <a:rPr lang="en-US" altLang="ko-KR" dirty="0"/>
              <a:t>, 2</a:t>
            </a:r>
            <a:r>
              <a:rPr lang="ko-KR" altLang="en-US" dirty="0"/>
              <a:t>줄 이내의 </a:t>
            </a:r>
            <a:r>
              <a:rPr lang="en-US" altLang="ko-KR" dirty="0"/>
              <a:t>Headline</a:t>
            </a:r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D59345F5-F737-4266-B90F-17C051021CD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38"/>
            <a:ext cx="9120188" cy="644928"/>
          </a:xfrm>
          <a:prstGeom prst="rect">
            <a:avLst/>
          </a:prstGeom>
        </p:spPr>
      </p:pic>
      <p:sp>
        <p:nvSpPr>
          <p:cNvPr id="12" name="Line 106">
            <a:extLst>
              <a:ext uri="{FF2B5EF4-FFF2-40B4-BE49-F238E27FC236}">
                <a16:creationId xmlns:a16="http://schemas.microsoft.com/office/drawing/2014/main" id="{C9C53FFD-00B5-44CA-AC2C-1FEF1691FEE3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210108" y="6536479"/>
            <a:ext cx="8683789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latinLnBrk="0" hangingPunct="0">
              <a:lnSpc>
                <a:spcPct val="90000"/>
              </a:lnSpc>
              <a:defRPr/>
            </a:pPr>
            <a:endParaRPr kumimoji="0" lang="ko-KR" altLang="en-US" sz="1275" b="1" baseline="-25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448EAB87-EE6E-487D-8EC7-D1650128305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0857" y="6604277"/>
            <a:ext cx="511593" cy="184001"/>
          </a:xfrm>
          <a:prstGeom prst="rect">
            <a:avLst/>
          </a:prstGeom>
        </p:spPr>
      </p:pic>
      <p:sp>
        <p:nvSpPr>
          <p:cNvPr id="15" name="Rectangle 18">
            <a:extLst>
              <a:ext uri="{FF2B5EF4-FFF2-40B4-BE49-F238E27FC236}">
                <a16:creationId xmlns:a16="http://schemas.microsoft.com/office/drawing/2014/main" id="{71D6E897-332D-459E-A063-3F9F8564C0A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20442" y="6642491"/>
            <a:ext cx="291748" cy="120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algn="r" eaLnBrk="0" fontAlgn="b" latinLnBrk="0" hangingPunct="0"/>
            <a:fld id="{FEB5F6A5-EF32-478A-91D3-6932E69F7DCE}" type="slidenum">
              <a:rPr lang="en-US" altLang="ko-KR" sz="784" b="1" smtClean="0">
                <a:solidFill>
                  <a:srgbClr val="000000"/>
                </a:solidFill>
              </a:rPr>
              <a:pPr algn="r" eaLnBrk="0" fontAlgn="b" latinLnBrk="0" hangingPunct="0"/>
              <a:t>‹#›</a:t>
            </a:fld>
            <a:r>
              <a:rPr lang="en-US" altLang="ko-KR" sz="784" b="1" dirty="0">
                <a:solidFill>
                  <a:srgbClr val="000000"/>
                </a:solidFill>
              </a:rPr>
              <a:t>/59</a:t>
            </a:r>
          </a:p>
        </p:txBody>
      </p:sp>
      <p:sp>
        <p:nvSpPr>
          <p:cNvPr id="16" name="BesTool_CopyRight">
            <a:extLst>
              <a:ext uri="{FF2B5EF4-FFF2-40B4-BE49-F238E27FC236}">
                <a16:creationId xmlns:a16="http://schemas.microsoft.com/office/drawing/2014/main" id="{F4C836C3-EED1-4A25-B069-4722D1A3D770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95573" y="6572506"/>
            <a:ext cx="3084187" cy="2452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53965" tIns="53965" rIns="53965" bIns="53965">
            <a:spAutoFit/>
          </a:bodyPr>
          <a:lstStyle/>
          <a:p>
            <a:pPr marL="0" marR="0" lvl="0" indent="0" algn="l" defTabSz="777147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921" b="0" dirty="0">
                <a:solidFill>
                  <a:srgbClr val="000000"/>
                </a:solidFill>
                <a:latin typeface="맑은 고딕" pitchFamily="50" charset="-127"/>
                <a:ea typeface="맑은 고딕" pitchFamily="50" charset="-127"/>
              </a:rPr>
              <a:t>Copyright 2018 DOFTECH. All Rights Reserved</a:t>
            </a:r>
            <a:endParaRPr kumimoji="0" lang="en-US" altLang="ja-JP" sz="921" b="0" baseline="-25000" dirty="0">
              <a:solidFill>
                <a:srgbClr val="000000"/>
              </a:solidFill>
              <a:latin typeface="맑은 고딕" pitchFamily="50" charset="-127"/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88653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692133"/>
            <a:ext cx="9120187" cy="36000"/>
          </a:xfrm>
          <a:prstGeom prst="rect">
            <a:avLst/>
          </a:prstGeom>
          <a:solidFill>
            <a:srgbClr val="1B2E5A"/>
          </a:solidFill>
          <a:ln>
            <a:noFill/>
          </a:ln>
          <a:effectLst/>
          <a:extLst/>
        </p:spPr>
        <p:txBody>
          <a:bodyPr wrap="none" anchor="ctr"/>
          <a:lstStyle/>
          <a:p>
            <a:pPr algn="ctr"/>
            <a:endParaRPr lang="ko-KR" altLang="ko-KR" sz="1799" dirty="0">
              <a:ea typeface="맑은 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59623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  <p:sldLayoutId id="2147483650" r:id="rId3"/>
    <p:sldLayoutId id="2147483656" r:id="rId4"/>
    <p:sldLayoutId id="2147483657" r:id="rId5"/>
    <p:sldLayoutId id="2147483659" r:id="rId6"/>
    <p:sldLayoutId id="2147483660" r:id="rId7"/>
  </p:sldLayoutIdLst>
  <p:txStyles>
    <p:titleStyle>
      <a:lvl1pPr algn="ctr" defTabSz="914336" rtl="0" eaLnBrk="1" latinLnBrk="1" hangingPunct="1">
        <a:spcBef>
          <a:spcPct val="0"/>
        </a:spcBef>
        <a:buNone/>
        <a:defRPr kumimoji="1" lang="ko-KR" altLang="en-US" sz="1600" b="1" kern="1200" baseline="0">
          <a:solidFill>
            <a:schemeClr val="tx1"/>
          </a:solidFill>
          <a:latin typeface="Arial" pitchFamily="34" charset="0"/>
          <a:ea typeface="HY헤드라인M" pitchFamily="18" charset="-127"/>
          <a:cs typeface="Arial" pitchFamily="34" charset="0"/>
        </a:defRPr>
      </a:lvl1pPr>
    </p:titleStyle>
    <p:bodyStyle>
      <a:lvl1pPr marL="342876" indent="-342876" algn="l" defTabSz="914336" rtl="0" eaLnBrk="1" latinLnBrk="1" hangingPunct="1">
        <a:spcBef>
          <a:spcPct val="20000"/>
        </a:spcBef>
        <a:buSzPct val="70000"/>
        <a:buFont typeface="Wingdings" pitchFamily="2" charset="2"/>
        <a:buChar char=""/>
        <a:defRPr kumimoji="1" lang="ko-KR" altLang="en-US" sz="12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1pPr>
      <a:lvl2pPr marL="742898" indent="-285730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11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2pPr>
      <a:lvl3pPr marL="114292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kumimoji="1" lang="ko-KR" altLang="en-US" sz="10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3pPr>
      <a:lvl4pPr marL="1600088" indent="-228584" algn="l" defTabSz="914336" rtl="0" eaLnBrk="1" latinLnBrk="1" hangingPunct="1">
        <a:spcBef>
          <a:spcPct val="20000"/>
        </a:spcBef>
        <a:buFont typeface="Arial" pitchFamily="34" charset="0"/>
        <a:buChar char="–"/>
        <a:defRPr kumimoji="1" lang="ko-KR" altLang="en-US" sz="900" kern="1200" smtClean="0">
          <a:solidFill>
            <a:schemeClr val="tx1"/>
          </a:solidFill>
          <a:latin typeface="맑은 고딕" pitchFamily="50" charset="-127"/>
          <a:ea typeface="맑은 고딕" pitchFamily="50" charset="-127"/>
          <a:cs typeface="+mn-cs"/>
        </a:defRPr>
      </a:lvl4pPr>
      <a:lvl5pPr marL="2057256" indent="-228584" algn="l" defTabSz="914336" rtl="0" eaLnBrk="1" latinLnBrk="1" hangingPunct="1">
        <a:spcBef>
          <a:spcPct val="20000"/>
        </a:spcBef>
        <a:buFont typeface="Arial" pitchFamily="34" charset="0"/>
        <a:buChar char="»"/>
        <a:defRPr kumimoji="1" lang="ko-KR" altLang="en-US" sz="1400" kern="1200">
          <a:solidFill>
            <a:schemeClr val="tx1"/>
          </a:solidFill>
          <a:latin typeface="+mn-lt"/>
          <a:ea typeface="돋움" pitchFamily="50" charset="-127"/>
          <a:cs typeface="+mn-cs"/>
        </a:defRPr>
      </a:lvl5pPr>
      <a:lvl6pPr marL="2514424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6pPr>
      <a:lvl7pPr marL="2971590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7pPr>
      <a:lvl8pPr marL="3428759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8pPr>
      <a:lvl9pPr marL="3885926" indent="-228584" algn="l" defTabSz="914336" rtl="0" eaLnBrk="1" latinLnBrk="1" hangingPunct="1">
        <a:spcBef>
          <a:spcPct val="20000"/>
        </a:spcBef>
        <a:buFont typeface="Arial" pitchFamily="34" charset="0"/>
        <a:buChar char="•"/>
        <a:defRPr sz="199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16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33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50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671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840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008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176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7344" algn="l" defTabSz="914336" rtl="0" eaLnBrk="1" latinLnBrk="1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ustomXml" Target="../../customXml/item16.xml"/><Relationship Id="rId2" Type="http://schemas.openxmlformats.org/officeDocument/2006/relationships/customXml" Target="../../customXml/item4.xml"/><Relationship Id="rId1" Type="http://schemas.openxmlformats.org/officeDocument/2006/relationships/customXml" Target="../../customXml/item25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2">
            <a:extLst>
              <a:ext uri="{FF2B5EF4-FFF2-40B4-BE49-F238E27FC236}">
                <a16:creationId xmlns:a16="http://schemas.microsoft.com/office/drawing/2014/main" id="{97091CBE-14BB-4BE0-972E-DE68EAA8F131}"/>
              </a:ext>
            </a:extLst>
          </p:cNvPr>
          <p:cNvSpPr/>
          <p:nvPr/>
        </p:nvSpPr>
        <p:spPr>
          <a:xfrm>
            <a:off x="0" y="1"/>
            <a:ext cx="9144000" cy="6840538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1B2D58"/>
          </a:solidFill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5D2E765A-DA70-41DC-9C77-EDF8D5D751A0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83630" y="1649180"/>
            <a:ext cx="7056784" cy="933428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lang="en-US" sz="6000" spc="-375" dirty="0">
                <a:solidFill>
                  <a:srgbClr val="FFFFFF"/>
                </a:solidFill>
              </a:rPr>
              <a:t>Image P&amp;ID to SPPID</a:t>
            </a:r>
            <a:endParaRPr sz="6000" dirty="0"/>
          </a:p>
        </p:txBody>
      </p:sp>
      <p:sp>
        <p:nvSpPr>
          <p:cNvPr id="9" name="object 4">
            <a:extLst>
              <a:ext uri="{FF2B5EF4-FFF2-40B4-BE49-F238E27FC236}">
                <a16:creationId xmlns:a16="http://schemas.microsoft.com/office/drawing/2014/main" id="{AC8D6098-603D-4297-AAF5-E02FA91915A1}"/>
              </a:ext>
            </a:extLst>
          </p:cNvPr>
          <p:cNvSpPr/>
          <p:nvPr/>
        </p:nvSpPr>
        <p:spPr>
          <a:xfrm>
            <a:off x="563650" y="2582607"/>
            <a:ext cx="6820446" cy="45719"/>
          </a:xfrm>
          <a:custGeom>
            <a:avLst/>
            <a:gdLst/>
            <a:ahLst/>
            <a:cxnLst/>
            <a:rect l="l" t="t" r="r" b="b"/>
            <a:pathLst>
              <a:path w="2991485">
                <a:moveTo>
                  <a:pt x="0" y="0"/>
                </a:moveTo>
                <a:lnTo>
                  <a:pt x="2991358" y="0"/>
                </a:lnTo>
              </a:path>
            </a:pathLst>
          </a:custGeom>
          <a:ln w="2895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EF187A19-6D21-4E46-B629-E03DB316C19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0414" y="5904545"/>
            <a:ext cx="1143704" cy="378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7659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3158-5B22-411F-92FC-86582E3F8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라인 검출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44B2D7-8ED8-481C-8ACA-17C59B46B8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217F908-EA17-4278-A8EB-6CC721382219}"/>
              </a:ext>
            </a:extLst>
          </p:cNvPr>
          <p:cNvSpPr/>
          <p:nvPr/>
        </p:nvSpPr>
        <p:spPr bwMode="auto">
          <a:xfrm>
            <a:off x="713484" y="2520169"/>
            <a:ext cx="972108" cy="4322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심볼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902B61-7324-48F7-9275-9013F2DDF0E6}"/>
              </a:ext>
            </a:extLst>
          </p:cNvPr>
          <p:cNvSpPr/>
          <p:nvPr/>
        </p:nvSpPr>
        <p:spPr bwMode="auto">
          <a:xfrm>
            <a:off x="2182505" y="2523009"/>
            <a:ext cx="2736304" cy="43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defTabSz="762000"/>
            <a:r>
              <a:rPr lang="ko-KR" altLang="en-US" sz="1100" b="1" dirty="0"/>
              <a:t>심볼의 연결 점에서 </a:t>
            </a:r>
            <a:r>
              <a:rPr lang="en-US" altLang="ko-KR" sz="1100" b="1" dirty="0"/>
              <a:t>Sliding Window</a:t>
            </a:r>
            <a:r>
              <a:rPr lang="ko-KR" altLang="en-US" sz="1100" b="1" dirty="0"/>
              <a:t>로</a:t>
            </a:r>
            <a:br>
              <a:rPr lang="en-US" altLang="ko-KR" sz="1100" b="1" dirty="0"/>
            </a:br>
            <a:r>
              <a:rPr lang="ko-KR" altLang="en-US" sz="1100" b="1" dirty="0"/>
              <a:t>선을 찾음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616FD8C-E86E-41E1-AF73-83688F40BB3D}"/>
              </a:ext>
            </a:extLst>
          </p:cNvPr>
          <p:cNvSpPr/>
          <p:nvPr/>
        </p:nvSpPr>
        <p:spPr bwMode="auto">
          <a:xfrm>
            <a:off x="5440867" y="2520169"/>
            <a:ext cx="2736304" cy="43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일직선에 놓이는 선들을 연결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B358A09-15A9-49FF-B6F8-8FC894CB10DD}"/>
              </a:ext>
            </a:extLst>
          </p:cNvPr>
          <p:cNvSpPr/>
          <p:nvPr/>
        </p:nvSpPr>
        <p:spPr bwMode="auto">
          <a:xfrm>
            <a:off x="5440867" y="4536441"/>
            <a:ext cx="2736304" cy="43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심볼과 선들을 연결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EEED78F-5CF6-472D-937B-9CC14C0CCEF7}"/>
              </a:ext>
            </a:extLst>
          </p:cNvPr>
          <p:cNvSpPr/>
          <p:nvPr/>
        </p:nvSpPr>
        <p:spPr bwMode="auto">
          <a:xfrm>
            <a:off x="2183830" y="4536441"/>
            <a:ext cx="2736304" cy="432000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100" b="1" dirty="0"/>
              <a:t>Line</a:t>
            </a:r>
            <a:r>
              <a:rPr lang="ko-KR" altLang="en-US" sz="1100" b="1" dirty="0"/>
              <a:t> </a:t>
            </a:r>
            <a:r>
              <a:rPr lang="en-US" altLang="ko-KR" sz="1100" b="1" dirty="0"/>
              <a:t>No</a:t>
            </a:r>
            <a:r>
              <a:rPr lang="ko-KR" altLang="en-US" sz="1100" b="1" dirty="0"/>
              <a:t> 단위로 심볼과 선들을 연결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50C850B-C286-4BA6-BF0C-1D513C656754}"/>
              </a:ext>
            </a:extLst>
          </p:cNvPr>
          <p:cNvCxnSpPr>
            <a:stCxn id="4" idx="3"/>
            <a:endCxn id="5" idx="1"/>
          </p:cNvCxnSpPr>
          <p:nvPr/>
        </p:nvCxnSpPr>
        <p:spPr>
          <a:xfrm>
            <a:off x="1685592" y="2736311"/>
            <a:ext cx="496913" cy="269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943F3F64-AD04-4366-A76D-B87927114428}"/>
              </a:ext>
            </a:extLst>
          </p:cNvPr>
          <p:cNvCxnSpPr>
            <a:stCxn id="5" idx="3"/>
            <a:endCxn id="6" idx="1"/>
          </p:cNvCxnSpPr>
          <p:nvPr/>
        </p:nvCxnSpPr>
        <p:spPr>
          <a:xfrm flipV="1">
            <a:off x="4918809" y="2736169"/>
            <a:ext cx="522058" cy="28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7A948D59-238B-4555-9F6A-DF0FDD204CB0}"/>
              </a:ext>
            </a:extLst>
          </p:cNvPr>
          <p:cNvCxnSpPr>
            <a:stCxn id="6" idx="2"/>
            <a:endCxn id="7" idx="0"/>
          </p:cNvCxnSpPr>
          <p:nvPr/>
        </p:nvCxnSpPr>
        <p:spPr>
          <a:xfrm>
            <a:off x="6809019" y="2952169"/>
            <a:ext cx="0" cy="15842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CB1E18C6-CDE9-413E-9C7B-95E7C54B67FE}"/>
              </a:ext>
            </a:extLst>
          </p:cNvPr>
          <p:cNvCxnSpPr>
            <a:stCxn id="7" idx="1"/>
            <a:endCxn id="8" idx="3"/>
          </p:cNvCxnSpPr>
          <p:nvPr/>
        </p:nvCxnSpPr>
        <p:spPr>
          <a:xfrm flipH="1">
            <a:off x="4920134" y="4752441"/>
            <a:ext cx="520733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68513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>
            <a:extLst>
              <a:ext uri="{FF2B5EF4-FFF2-40B4-BE49-F238E27FC236}">
                <a16:creationId xmlns:a16="http://schemas.microsoft.com/office/drawing/2014/main" id="{3438BA76-5A69-40BC-B99B-B1E737D002F6}"/>
              </a:ext>
            </a:extLst>
          </p:cNvPr>
          <p:cNvSpPr/>
          <p:nvPr/>
        </p:nvSpPr>
        <p:spPr bwMode="auto">
          <a:xfrm>
            <a:off x="0" y="0"/>
            <a:ext cx="9120188" cy="657725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595" tIns="30595" rIns="30595" bIns="30595" rtlCol="0" anchor="ctr"/>
          <a:lstStyle/>
          <a:p>
            <a:pPr algn="ctr" latinLnBrk="0">
              <a:spcBef>
                <a:spcPct val="50000"/>
              </a:spcBef>
            </a:pPr>
            <a:endParaRPr lang="ko-KR" altLang="en-US" sz="1020" dirty="0">
              <a:latin typeface="맑은 고딕" pitchFamily="50" charset="-127"/>
              <a:ea typeface="맑은 고딕" pitchFamily="50" charset="-127"/>
            </a:endParaRP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C69C0AA0-1C03-4729-8D59-A5CFE8E58FF2}"/>
              </a:ext>
            </a:extLst>
          </p:cNvPr>
          <p:cNvGrpSpPr/>
          <p:nvPr/>
        </p:nvGrpSpPr>
        <p:grpSpPr>
          <a:xfrm>
            <a:off x="-1" y="2446319"/>
            <a:ext cx="9120189" cy="1950857"/>
            <a:chOff x="-1" y="2446319"/>
            <a:chExt cx="9120189" cy="1950857"/>
          </a:xfrm>
        </p:grpSpPr>
        <p:pic>
          <p:nvPicPr>
            <p:cNvPr id="14" name="Picture 47" descr="그레이바탕">
              <a:extLst>
                <a:ext uri="{FF2B5EF4-FFF2-40B4-BE49-F238E27FC236}">
                  <a16:creationId xmlns:a16="http://schemas.microsoft.com/office/drawing/2014/main" id="{AFEB2BFE-700D-49A4-B0F2-86787DB27EE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" y="2446319"/>
              <a:ext cx="9120187" cy="195085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5" name="Rectangle 9">
              <a:extLst>
                <a:ext uri="{FF2B5EF4-FFF2-40B4-BE49-F238E27FC236}">
                  <a16:creationId xmlns:a16="http://schemas.microsoft.com/office/drawing/2014/main" id="{0D78ABAA-7767-4F52-BFBD-DB27246635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2998027"/>
              <a:ext cx="9120187" cy="586366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square" lIns="76900" tIns="37776" rIns="76900" bIns="37776">
              <a:spAutoFit/>
            </a:bodyPr>
            <a:lstStyle/>
            <a:p>
              <a:pPr algn="ctr" eaLnBrk="0" latinLnBrk="0" hangingPunct="0">
                <a:lnSpc>
                  <a:spcPct val="90000"/>
                </a:lnSpc>
              </a:pPr>
              <a:r>
                <a:rPr lang="en-US" altLang="ko-KR" sz="3683" b="1" dirty="0">
                  <a:latin typeface="Tahoma" pitchFamily="34" charset="0"/>
                  <a:ea typeface="Tahoma" pitchFamily="34" charset="0"/>
                  <a:cs typeface="Tahoma" pitchFamily="34" charset="0"/>
                </a:rPr>
                <a:t>End of Document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99057F2-5EF6-40F0-B151-4EB1833188CD}"/>
                </a:ext>
              </a:extLst>
            </p:cNvPr>
            <p:cNvSpPr txBox="1"/>
            <p:nvPr/>
          </p:nvSpPr>
          <p:spPr>
            <a:xfrm>
              <a:off x="-1" y="3502693"/>
              <a:ext cx="9120187" cy="380480"/>
            </a:xfrm>
            <a:prstGeom prst="rect">
              <a:avLst/>
            </a:prstGeom>
          </p:spPr>
          <p:txBody>
            <a:bodyPr wrap="square" lIns="36000" tIns="36000" rIns="36000" bIns="36000" rtlCol="0" anchor="ctr" anchorCtr="0">
              <a:spAutoFit/>
            </a:bodyPr>
            <a:lstStyle/>
            <a:p>
              <a:pPr algn="ctr" latinLnBrk="0"/>
              <a:r>
                <a:rPr lang="en-US" altLang="ko-KR" sz="2000" dirty="0">
                  <a:latin typeface="Copperplate Gothic Bold" panose="020E0705020206020404" pitchFamily="34" charset="0"/>
                </a:rPr>
                <a:t>World Best is DOFTECH</a:t>
              </a:r>
            </a:p>
          </p:txBody>
        </p:sp>
      </p:grpSp>
      <p:sp>
        <p:nvSpPr>
          <p:cNvPr id="4" name="직사각형 3">
            <a:extLst>
              <a:ext uri="{FF2B5EF4-FFF2-40B4-BE49-F238E27FC236}">
                <a16:creationId xmlns:a16="http://schemas.microsoft.com/office/drawing/2014/main" id="{0D0824BA-CC7A-4058-854F-7E5CFF423827}"/>
              </a:ext>
            </a:extLst>
          </p:cNvPr>
          <p:cNvSpPr/>
          <p:nvPr/>
        </p:nvSpPr>
        <p:spPr bwMode="auto">
          <a:xfrm>
            <a:off x="5245434" y="4869606"/>
            <a:ext cx="3528392" cy="162402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9F9385-83A3-4B00-9514-D9BF003604FF}"/>
              </a:ext>
            </a:extLst>
          </p:cNvPr>
          <p:cNvSpPr txBox="1"/>
          <p:nvPr/>
        </p:nvSpPr>
        <p:spPr>
          <a:xfrm>
            <a:off x="6139484" y="4704792"/>
            <a:ext cx="1717301" cy="349702"/>
          </a:xfrm>
          <a:prstGeom prst="rect">
            <a:avLst/>
          </a:prstGeom>
          <a:solidFill>
            <a:schemeClr val="bg1"/>
          </a:solidFill>
        </p:spPr>
        <p:txBody>
          <a:bodyPr wrap="none" lIns="36000" tIns="36000" rIns="36000" bIns="36000" rtlCol="0" anchor="ctr" anchorCtr="0">
            <a:spAutoFit/>
          </a:bodyPr>
          <a:lstStyle/>
          <a:p>
            <a:pPr algn="ctr" latinLnBrk="0"/>
            <a:r>
              <a:rPr lang="en-US" altLang="ko-KR" dirty="0">
                <a:latin typeface="Copperplate Gothic Bold" panose="020E0705020206020404" pitchFamily="34" charset="0"/>
              </a:rPr>
              <a:t>Contact</a:t>
            </a:r>
            <a:endParaRPr lang="ko-KR" altLang="en-US" dirty="0">
              <a:latin typeface="Copperplate Gothic Bold" panose="020E07050202060204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708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E2FFFF1D-033B-48FA-A490-B18190DBC6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3548812"/>
              </p:ext>
            </p:extLst>
          </p:nvPr>
        </p:nvGraphicFramePr>
        <p:xfrm>
          <a:off x="326535" y="1224025"/>
          <a:ext cx="1671912" cy="121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956">
                  <a:extLst>
                    <a:ext uri="{9D8B030D-6E8A-4147-A177-3AD203B41FA5}">
                      <a16:colId xmlns:a16="http://schemas.microsoft.com/office/drawing/2014/main" val="2123029052"/>
                    </a:ext>
                  </a:extLst>
                </a:gridCol>
                <a:gridCol w="835956">
                  <a:extLst>
                    <a:ext uri="{9D8B030D-6E8A-4147-A177-3AD203B41FA5}">
                      <a16:colId xmlns:a16="http://schemas.microsoft.com/office/drawing/2014/main" val="381318713"/>
                    </a:ext>
                  </a:extLst>
                </a:gridCol>
              </a:tblGrid>
              <a:tr h="1749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Configuration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73469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Column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Description</a:t>
                      </a:r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0082592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Section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522514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Key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1398468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Value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4771541"/>
                  </a:ext>
                </a:extLst>
              </a:tr>
            </a:tbl>
          </a:graphicData>
        </a:graphic>
      </p:graphicFrame>
      <p:sp>
        <p:nvSpPr>
          <p:cNvPr id="40" name="Title 1">
            <a:extLst>
              <a:ext uri="{FF2B5EF4-FFF2-40B4-BE49-F238E27FC236}">
                <a16:creationId xmlns:a16="http://schemas.microsoft.com/office/drawing/2014/main" id="{1D6428D5-F92E-4531-AA1C-895B90599FE9}"/>
              </a:ext>
            </a:extLst>
          </p:cNvPr>
          <p:cNvSpPr txBox="1">
            <a:spLocks/>
          </p:cNvSpPr>
          <p:nvPr/>
        </p:nvSpPr>
        <p:spPr>
          <a:xfrm>
            <a:off x="118274" y="116336"/>
            <a:ext cx="3976928" cy="432283"/>
          </a:xfrm>
        </p:spPr>
        <p:txBody>
          <a:bodyPr/>
          <a:lstStyle>
            <a:lvl1pPr algn="ctr" defTabSz="914336" rtl="0" eaLnBrk="1" latinLnBrk="1" hangingPunct="1">
              <a:spcBef>
                <a:spcPct val="0"/>
              </a:spcBef>
              <a:buNone/>
              <a:defRPr kumimoji="1" lang="ko-KR" altLang="en-US" sz="1600" b="1" kern="1200" baseline="0">
                <a:solidFill>
                  <a:schemeClr val="tx1"/>
                </a:solidFill>
                <a:latin typeface="Arial" pitchFamily="34" charset="0"/>
                <a:ea typeface="HY헤드라인M" pitchFamily="18" charset="-127"/>
                <a:cs typeface="Arial" pitchFamily="34" charset="0"/>
              </a:defRPr>
            </a:lvl1pPr>
          </a:lstStyle>
          <a:p>
            <a:r>
              <a:rPr lang="ko-KR" altLang="en-US" dirty="0"/>
              <a:t>테이블 목록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84DADFC-DB03-4410-86E9-E6881BD3FF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8655735"/>
              </p:ext>
            </p:extLst>
          </p:nvPr>
        </p:nvGraphicFramePr>
        <p:xfrm>
          <a:off x="326535" y="2700189"/>
          <a:ext cx="1671912" cy="97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5956">
                  <a:extLst>
                    <a:ext uri="{9D8B030D-6E8A-4147-A177-3AD203B41FA5}">
                      <a16:colId xmlns:a16="http://schemas.microsoft.com/office/drawing/2014/main" val="2123029052"/>
                    </a:ext>
                  </a:extLst>
                </a:gridCol>
                <a:gridCol w="835956">
                  <a:extLst>
                    <a:ext uri="{9D8B030D-6E8A-4147-A177-3AD203B41FA5}">
                      <a16:colId xmlns:a16="http://schemas.microsoft.com/office/drawing/2014/main" val="381318713"/>
                    </a:ext>
                  </a:extLst>
                </a:gridCol>
              </a:tblGrid>
              <a:tr h="174916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 err="1"/>
                        <a:t>LineProperties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73469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Column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Description</a:t>
                      </a:r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0082592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UID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1522514"/>
                  </a:ext>
                </a:extLst>
              </a:tr>
              <a:tr h="17491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Name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1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81398468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569EEFE2-8251-4FF8-A5A1-062AFEDB28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0441937"/>
              </p:ext>
            </p:extLst>
          </p:nvPr>
        </p:nvGraphicFramePr>
        <p:xfrm>
          <a:off x="2120893" y="1224025"/>
          <a:ext cx="3159282" cy="12301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9641">
                  <a:extLst>
                    <a:ext uri="{9D8B030D-6E8A-4147-A177-3AD203B41FA5}">
                      <a16:colId xmlns:a16="http://schemas.microsoft.com/office/drawing/2014/main" val="2123029052"/>
                    </a:ext>
                  </a:extLst>
                </a:gridCol>
                <a:gridCol w="1579641">
                  <a:extLst>
                    <a:ext uri="{9D8B030D-6E8A-4147-A177-3AD203B41FA5}">
                      <a16:colId xmlns:a16="http://schemas.microsoft.com/office/drawing/2014/main" val="381318713"/>
                    </a:ext>
                  </a:extLst>
                </a:gridCol>
              </a:tblGrid>
              <a:tr h="204823">
                <a:tc gridSpan="2">
                  <a:txBody>
                    <a:bodyPr/>
                    <a:lstStyle/>
                    <a:p>
                      <a:pPr algn="ctr" latinLnBrk="1"/>
                      <a:r>
                        <a:rPr lang="en-US" altLang="ko-KR" sz="1000" dirty="0"/>
                        <a:t>Symbol Type</a:t>
                      </a:r>
                      <a:endParaRPr lang="ko-KR" altLang="en-US" sz="1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073469"/>
                  </a:ext>
                </a:extLst>
              </a:tr>
              <a:tr h="20482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Equipment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Piping OPC's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30082592"/>
                  </a:ext>
                </a:extLst>
              </a:tr>
              <a:tr h="33283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00" dirty="0"/>
                        <a:t>Instrumentation</a:t>
                      </a:r>
                      <a:endParaRPr lang="ko-KR" alt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Segment Breaks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31522514"/>
                  </a:ext>
                </a:extLst>
              </a:tr>
              <a:tr h="2048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Fire &amp; Safety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Specialty Components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81398468"/>
                  </a:ext>
                </a:extLst>
              </a:tr>
              <a:tr h="204823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Fittings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Valves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94771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2823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FC0FDC-ECD2-4C71-AEE1-32C14B0FA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코딩 규칙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1BFEB4-277E-4124-BF7B-F78A333A17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4B02227B-C9B5-4556-B77C-8051D56D22D7}"/>
              </a:ext>
            </a:extLst>
          </p:cNvPr>
          <p:cNvGrpSpPr/>
          <p:nvPr/>
        </p:nvGrpSpPr>
        <p:grpSpPr>
          <a:xfrm>
            <a:off x="239614" y="1656073"/>
            <a:ext cx="3504056" cy="1138372"/>
            <a:chOff x="239613" y="1201778"/>
            <a:chExt cx="3504056" cy="1138372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B8BDACEE-4BAC-40F1-9869-FAC27DECB7D1}"/>
                </a:ext>
              </a:extLst>
            </p:cNvPr>
            <p:cNvSpPr/>
            <p:nvPr/>
          </p:nvSpPr>
          <p:spPr bwMode="auto">
            <a:xfrm>
              <a:off x="239614" y="1476053"/>
              <a:ext cx="3504055" cy="864097"/>
            </a:xfrm>
            <a:prstGeom prst="rect">
              <a:avLst/>
            </a:prstGeom>
            <a:solidFill>
              <a:schemeClr val="bg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rtlCol="0" anchor="ctr"/>
            <a:lstStyle/>
            <a:p>
              <a:pPr defTabSz="762000"/>
              <a:r>
                <a:rPr lang="en-US" altLang="ko-KR" sz="1000" b="1" dirty="0"/>
                <a:t>@brief	</a:t>
              </a:r>
              <a:r>
                <a:rPr lang="ko-KR" altLang="en-US" sz="1000" b="1" dirty="0"/>
                <a:t>간략한 함수 설명</a:t>
              </a:r>
              <a:endParaRPr lang="en-US" altLang="ko-KR" sz="1000" b="1" dirty="0"/>
            </a:p>
            <a:p>
              <a:pPr defTabSz="762000"/>
              <a:r>
                <a:rPr lang="en-US" altLang="ko-KR" sz="1000" b="1" dirty="0"/>
                <a:t>@author	</a:t>
              </a:r>
              <a:r>
                <a:rPr lang="ko-KR" altLang="en-US" sz="1000" b="1" dirty="0"/>
                <a:t>작성자</a:t>
              </a:r>
              <a:endParaRPr lang="en-US" altLang="ko-KR" sz="1000" b="1" dirty="0"/>
            </a:p>
            <a:p>
              <a:pPr defTabSz="762000"/>
              <a:r>
                <a:rPr lang="en-US" altLang="ko-KR" sz="1000" b="1" dirty="0"/>
                <a:t>@date	</a:t>
              </a:r>
              <a:r>
                <a:rPr lang="ko-KR" altLang="en-US" sz="1000" b="1" dirty="0"/>
                <a:t>작성 날짜</a:t>
              </a:r>
              <a:endParaRPr lang="en-US" altLang="ko-KR" sz="1000" b="1" dirty="0"/>
            </a:p>
            <a:p>
              <a:pPr defTabSz="762000"/>
              <a:r>
                <a:rPr lang="en-US" altLang="ko-KR" sz="1000" b="1" dirty="0"/>
                <a:t>@history	</a:t>
              </a:r>
              <a:r>
                <a:rPr lang="ko-KR" altLang="en-US" sz="1000" b="1" dirty="0"/>
                <a:t>수정자 수정 날짜 수정 내용</a:t>
              </a:r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C82FE299-62E5-4FDF-909B-FAC8D3A6D883}"/>
                </a:ext>
              </a:extLst>
            </p:cNvPr>
            <p:cNvSpPr/>
            <p:nvPr/>
          </p:nvSpPr>
          <p:spPr bwMode="auto">
            <a:xfrm>
              <a:off x="239613" y="1201778"/>
              <a:ext cx="3504055" cy="262296"/>
            </a:xfrm>
            <a:prstGeom prst="rect">
              <a:avLst/>
            </a:prstGeom>
            <a:ln>
              <a:headEnd/>
              <a:tailEnd/>
            </a:ln>
          </p:spPr>
          <p:style>
            <a:lnRef idx="2">
              <a:schemeClr val="accent5"/>
            </a:lnRef>
            <a:fillRef idx="1">
              <a:schemeClr val="lt1"/>
            </a:fillRef>
            <a:effectRef idx="0">
              <a:schemeClr val="accent5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 defTabSz="762000"/>
              <a:r>
                <a:rPr lang="ko-KR" altLang="en-US" sz="1000" b="1" dirty="0"/>
                <a:t>함수 주석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79018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22360D-131A-440C-AB3F-AF5DE0137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인식 절차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77BB7F-9166-4B75-B2D6-EE60AF466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00F5005E-08DF-40FE-B561-C1404ABC8FB0}"/>
              </a:ext>
            </a:extLst>
          </p:cNvPr>
          <p:cNvSpPr/>
          <p:nvPr/>
        </p:nvSpPr>
        <p:spPr>
          <a:xfrm>
            <a:off x="1538418" y="1013797"/>
            <a:ext cx="1172548" cy="1172546"/>
          </a:xfrm>
          <a:prstGeom prst="ellipse">
            <a:avLst/>
          </a:prstGeom>
          <a:solidFill>
            <a:srgbClr val="1B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b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B02B269-EE3F-4B75-B77A-57A2075221DF}"/>
              </a:ext>
            </a:extLst>
          </p:cNvPr>
          <p:cNvSpPr/>
          <p:nvPr/>
        </p:nvSpPr>
        <p:spPr>
          <a:xfrm>
            <a:off x="4049907" y="1013797"/>
            <a:ext cx="1172548" cy="1172546"/>
          </a:xfrm>
          <a:prstGeom prst="ellipse">
            <a:avLst/>
          </a:prstGeom>
          <a:solidFill>
            <a:srgbClr val="1B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42C32F8-39FE-4659-B6B9-31190776F940}"/>
              </a:ext>
            </a:extLst>
          </p:cNvPr>
          <p:cNvSpPr/>
          <p:nvPr/>
        </p:nvSpPr>
        <p:spPr>
          <a:xfrm>
            <a:off x="6567618" y="1013795"/>
            <a:ext cx="1172548" cy="1172546"/>
          </a:xfrm>
          <a:prstGeom prst="ellipse">
            <a:avLst/>
          </a:prstGeom>
          <a:solidFill>
            <a:srgbClr val="1B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E82F8589-5060-424D-84CD-4F4ECA70CBA0}"/>
              </a:ext>
            </a:extLst>
          </p:cNvPr>
          <p:cNvSpPr/>
          <p:nvPr/>
        </p:nvSpPr>
        <p:spPr>
          <a:xfrm>
            <a:off x="6561431" y="4200749"/>
            <a:ext cx="1172548" cy="1172546"/>
          </a:xfrm>
          <a:prstGeom prst="ellipse">
            <a:avLst/>
          </a:prstGeom>
          <a:solidFill>
            <a:srgbClr val="1B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B5A48704-08BE-4F28-ABB0-7BBA3395E1D0}"/>
              </a:ext>
            </a:extLst>
          </p:cNvPr>
          <p:cNvSpPr/>
          <p:nvPr/>
        </p:nvSpPr>
        <p:spPr>
          <a:xfrm>
            <a:off x="3913325" y="4200749"/>
            <a:ext cx="1172548" cy="1172546"/>
          </a:xfrm>
          <a:prstGeom prst="ellipse">
            <a:avLst/>
          </a:prstGeom>
          <a:solidFill>
            <a:srgbClr val="1B2E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" name="Isosceles Triangle 8">
            <a:extLst>
              <a:ext uri="{FF2B5EF4-FFF2-40B4-BE49-F238E27FC236}">
                <a16:creationId xmlns:a16="http://schemas.microsoft.com/office/drawing/2014/main" id="{A48C28AC-9BE2-48AA-AAB6-7F57B5F20A9B}"/>
              </a:ext>
            </a:extLst>
          </p:cNvPr>
          <p:cNvSpPr/>
          <p:nvPr/>
        </p:nvSpPr>
        <p:spPr>
          <a:xfrm rot="5400000">
            <a:off x="3181602" y="1431341"/>
            <a:ext cx="391448" cy="337456"/>
          </a:xfrm>
          <a:prstGeom prst="triangle">
            <a:avLst/>
          </a:prstGeom>
          <a:noFill/>
          <a:ln w="19050">
            <a:solidFill>
              <a:srgbClr val="1B2E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0FE875C0-088D-4807-AB48-1C99DC4305E6}"/>
              </a:ext>
            </a:extLst>
          </p:cNvPr>
          <p:cNvSpPr/>
          <p:nvPr/>
        </p:nvSpPr>
        <p:spPr>
          <a:xfrm rot="5400000">
            <a:off x="5699312" y="1431341"/>
            <a:ext cx="391448" cy="337456"/>
          </a:xfrm>
          <a:prstGeom prst="triangle">
            <a:avLst/>
          </a:prstGeom>
          <a:noFill/>
          <a:ln w="19050">
            <a:solidFill>
              <a:srgbClr val="1B2E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5B848314-047D-42E6-8B21-3A969B971DE6}"/>
              </a:ext>
            </a:extLst>
          </p:cNvPr>
          <p:cNvSpPr/>
          <p:nvPr/>
        </p:nvSpPr>
        <p:spPr>
          <a:xfrm rot="10800000">
            <a:off x="6958167" y="3658877"/>
            <a:ext cx="391448" cy="337456"/>
          </a:xfrm>
          <a:prstGeom prst="triangle">
            <a:avLst/>
          </a:prstGeom>
          <a:noFill/>
          <a:ln w="19050">
            <a:solidFill>
              <a:srgbClr val="1B2E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2758E0C3-3D66-4C14-A08D-68ABE2DC7D74}"/>
              </a:ext>
            </a:extLst>
          </p:cNvPr>
          <p:cNvSpPr/>
          <p:nvPr/>
        </p:nvSpPr>
        <p:spPr>
          <a:xfrm rot="16200000">
            <a:off x="5556503" y="4599827"/>
            <a:ext cx="391448" cy="337456"/>
          </a:xfrm>
          <a:prstGeom prst="triangle">
            <a:avLst/>
          </a:prstGeom>
          <a:noFill/>
          <a:ln w="19050">
            <a:solidFill>
              <a:srgbClr val="1B2E5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F650A16C-19D5-4E4E-97B9-B5986ECD903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64924" y="1621932"/>
            <a:ext cx="467807" cy="467807"/>
          </a:xfrm>
          <a:prstGeom prst="rect">
            <a:avLst/>
          </a:prstGeom>
          <a:noFill/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A1F69897-0384-4CAC-85B9-CDD832252784}"/>
              </a:ext>
            </a:extLst>
          </p:cNvPr>
          <p:cNvGrpSpPr/>
          <p:nvPr/>
        </p:nvGrpSpPr>
        <p:grpSpPr>
          <a:xfrm>
            <a:off x="1690898" y="1312636"/>
            <a:ext cx="850920" cy="574863"/>
            <a:chOff x="631711" y="1730644"/>
            <a:chExt cx="850920" cy="574863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DB3081EC-3F65-4936-BB94-D9D0D6674A8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9230" y="1922106"/>
              <a:ext cx="383401" cy="383401"/>
            </a:xfrm>
            <a:prstGeom prst="rect">
              <a:avLst/>
            </a:prstGeom>
          </p:spPr>
        </p:pic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B402BF44-FDE4-40D7-9AB5-7D68B242BBF6}"/>
                </a:ext>
              </a:extLst>
            </p:cNvPr>
            <p:cNvGrpSpPr/>
            <p:nvPr/>
          </p:nvGrpSpPr>
          <p:grpSpPr>
            <a:xfrm>
              <a:off x="631711" y="1730644"/>
              <a:ext cx="585580" cy="568914"/>
              <a:chOff x="636611" y="1716228"/>
              <a:chExt cx="631277" cy="613309"/>
            </a:xfrm>
          </p:grpSpPr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E56047CE-4514-4D1D-B8D4-12492AE3B166}"/>
                  </a:ext>
                </a:extLst>
              </p:cNvPr>
              <p:cNvSpPr txBox="1"/>
              <p:nvPr/>
            </p:nvSpPr>
            <p:spPr>
              <a:xfrm>
                <a:off x="636611" y="1729056"/>
                <a:ext cx="61330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sz="1400" b="1" dirty="0">
                    <a:solidFill>
                      <a:schemeClr val="bg1"/>
                    </a:solidFill>
                  </a:rPr>
                  <a:t>TEXT</a:t>
                </a:r>
                <a:endParaRPr lang="ko-KR" altLang="en-US" sz="1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C173FB8-66E7-4157-B057-CF9C84E1B8FB}"/>
                  </a:ext>
                </a:extLst>
              </p:cNvPr>
              <p:cNvSpPr/>
              <p:nvPr/>
            </p:nvSpPr>
            <p:spPr>
              <a:xfrm>
                <a:off x="654579" y="1716228"/>
                <a:ext cx="613309" cy="613309"/>
              </a:xfrm>
              <a:prstGeom prst="rect">
                <a:avLst/>
              </a:prstGeom>
              <a:no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Isosceles Triangle 18">
                <a:extLst>
                  <a:ext uri="{FF2B5EF4-FFF2-40B4-BE49-F238E27FC236}">
                    <a16:creationId xmlns:a16="http://schemas.microsoft.com/office/drawing/2014/main" id="{C3735E17-EF10-4994-B470-3275519E2F4D}"/>
                  </a:ext>
                </a:extLst>
              </p:cNvPr>
              <p:cNvSpPr/>
              <p:nvPr/>
            </p:nvSpPr>
            <p:spPr>
              <a:xfrm rot="5400000">
                <a:off x="792918" y="2063327"/>
                <a:ext cx="178024" cy="153469"/>
              </a:xfrm>
              <a:prstGeom prst="triangle">
                <a:avLst/>
              </a:prstGeom>
              <a:no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Isosceles Triangle 19">
                <a:extLst>
                  <a:ext uri="{FF2B5EF4-FFF2-40B4-BE49-F238E27FC236}">
                    <a16:creationId xmlns:a16="http://schemas.microsoft.com/office/drawing/2014/main" id="{19F8824A-9FD1-4B2B-93BF-09F5886A3665}"/>
                  </a:ext>
                </a:extLst>
              </p:cNvPr>
              <p:cNvSpPr/>
              <p:nvPr/>
            </p:nvSpPr>
            <p:spPr>
              <a:xfrm rot="16200000" flipH="1">
                <a:off x="946387" y="2061937"/>
                <a:ext cx="178024" cy="153469"/>
              </a:xfrm>
              <a:prstGeom prst="triangle">
                <a:avLst/>
              </a:prstGeom>
              <a:noFill/>
              <a:ln w="190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75CE38E9-45F3-47A4-AB0B-E2BE65305D1D}"/>
              </a:ext>
            </a:extLst>
          </p:cNvPr>
          <p:cNvGrpSpPr/>
          <p:nvPr/>
        </p:nvGrpSpPr>
        <p:grpSpPr>
          <a:xfrm>
            <a:off x="4326188" y="1417170"/>
            <a:ext cx="619987" cy="362400"/>
            <a:chOff x="3325857" y="1756968"/>
            <a:chExt cx="284720" cy="166427"/>
          </a:xfrm>
        </p:grpSpPr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547A9F7D-24CB-4EA0-871D-ACA9024AC7A2}"/>
                </a:ext>
              </a:extLst>
            </p:cNvPr>
            <p:cNvSpPr/>
            <p:nvPr/>
          </p:nvSpPr>
          <p:spPr>
            <a:xfrm rot="5400000">
              <a:off x="3314468" y="1769646"/>
              <a:ext cx="165138" cy="142360"/>
            </a:xfrm>
            <a:prstGeom prst="triangl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23" name="Isosceles Triangle 22">
              <a:extLst>
                <a:ext uri="{FF2B5EF4-FFF2-40B4-BE49-F238E27FC236}">
                  <a16:creationId xmlns:a16="http://schemas.microsoft.com/office/drawing/2014/main" id="{55D9C1EF-CAB2-4AC4-98FF-FA747C4E520B}"/>
                </a:ext>
              </a:extLst>
            </p:cNvPr>
            <p:cNvSpPr/>
            <p:nvPr/>
          </p:nvSpPr>
          <p:spPr>
            <a:xfrm rot="16200000" flipH="1">
              <a:off x="3456828" y="1768357"/>
              <a:ext cx="165138" cy="142360"/>
            </a:xfrm>
            <a:prstGeom prst="triangle">
              <a:avLst/>
            </a:prstGeom>
            <a:noFill/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pic>
        <p:nvPicPr>
          <p:cNvPr id="24" name="Picture 23">
            <a:extLst>
              <a:ext uri="{FF2B5EF4-FFF2-40B4-BE49-F238E27FC236}">
                <a16:creationId xmlns:a16="http://schemas.microsoft.com/office/drawing/2014/main" id="{A6B64415-57D1-44E4-9787-96B7FA17CE0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2381" y="4458241"/>
            <a:ext cx="650649" cy="65064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D9220C22-C3FE-43E0-9A79-1180013DABA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4274" y="4458596"/>
            <a:ext cx="650650" cy="65065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BAA25F5-9A42-44BA-8364-2AFA5526DB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8743" y="1271642"/>
            <a:ext cx="650296" cy="650296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19022799-CE30-44C9-A8C3-611885835C86}"/>
              </a:ext>
            </a:extLst>
          </p:cNvPr>
          <p:cNvCxnSpPr>
            <a:stCxn id="23" idx="3"/>
            <a:endCxn id="5" idx="6"/>
          </p:cNvCxnSpPr>
          <p:nvPr/>
        </p:nvCxnSpPr>
        <p:spPr>
          <a:xfrm>
            <a:off x="4946176" y="1596968"/>
            <a:ext cx="276279" cy="3102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6EEF236-0A13-4550-8ECB-A6FE9A0F2040}"/>
              </a:ext>
            </a:extLst>
          </p:cNvPr>
          <p:cNvCxnSpPr>
            <a:stCxn id="22" idx="3"/>
            <a:endCxn id="5" idx="2"/>
          </p:cNvCxnSpPr>
          <p:nvPr/>
        </p:nvCxnSpPr>
        <p:spPr>
          <a:xfrm flipH="1">
            <a:off x="4049907" y="1599775"/>
            <a:ext cx="276281" cy="295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Group 28">
            <a:extLst>
              <a:ext uri="{FF2B5EF4-FFF2-40B4-BE49-F238E27FC236}">
                <a16:creationId xmlns:a16="http://schemas.microsoft.com/office/drawing/2014/main" id="{DAA06FD0-4F9B-45C0-A0D8-7052FAD7629E}"/>
              </a:ext>
            </a:extLst>
          </p:cNvPr>
          <p:cNvGrpSpPr/>
          <p:nvPr/>
        </p:nvGrpSpPr>
        <p:grpSpPr>
          <a:xfrm>
            <a:off x="1030285" y="2338578"/>
            <a:ext cx="2042547" cy="636228"/>
            <a:chOff x="314530" y="3059668"/>
            <a:chExt cx="2042547" cy="636228"/>
          </a:xfrm>
        </p:grpSpPr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A8247B7B-7505-4906-8DCD-AD26EA0264CF}"/>
                </a:ext>
              </a:extLst>
            </p:cNvPr>
            <p:cNvSpPr txBox="1"/>
            <p:nvPr/>
          </p:nvSpPr>
          <p:spPr>
            <a:xfrm>
              <a:off x="342731" y="3059668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/>
                <a:t>STEP 1.</a:t>
              </a:r>
              <a:endParaRPr lang="ko-KR" altLang="en-US" sz="1400" b="1" dirty="0"/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178EC2AA-A7C4-43AE-9E9F-18EAE397BB5F}"/>
                </a:ext>
              </a:extLst>
            </p:cNvPr>
            <p:cNvSpPr txBox="1"/>
            <p:nvPr/>
          </p:nvSpPr>
          <p:spPr>
            <a:xfrm>
              <a:off x="314530" y="3357342"/>
              <a:ext cx="2042547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/>
                <a:t>심볼 및 텍스트 검출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52254D00-3017-4909-AE1D-0A11EC832D1B}"/>
              </a:ext>
            </a:extLst>
          </p:cNvPr>
          <p:cNvGrpSpPr/>
          <p:nvPr/>
        </p:nvGrpSpPr>
        <p:grpSpPr>
          <a:xfrm>
            <a:off x="3548028" y="2338578"/>
            <a:ext cx="1837362" cy="631440"/>
            <a:chOff x="2832273" y="3059668"/>
            <a:chExt cx="1837362" cy="631440"/>
          </a:xfrm>
        </p:grpSpPr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B2F486F5-5C0A-42F5-B471-28B75DD91C37}"/>
                </a:ext>
              </a:extLst>
            </p:cNvPr>
            <p:cNvSpPr txBox="1"/>
            <p:nvPr/>
          </p:nvSpPr>
          <p:spPr>
            <a:xfrm>
              <a:off x="2860266" y="3059668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/>
                <a:t>STEP 2.</a:t>
              </a:r>
              <a:endParaRPr lang="ko-KR" altLang="en-US" sz="1400" b="1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D8B7B3BD-BED1-41AC-BB46-0C2B1F68EC05}"/>
                </a:ext>
              </a:extLst>
            </p:cNvPr>
            <p:cNvSpPr txBox="1"/>
            <p:nvPr/>
          </p:nvSpPr>
          <p:spPr>
            <a:xfrm>
              <a:off x="2832273" y="3352554"/>
              <a:ext cx="183736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/>
                <a:t>라인 검출 및 보정</a:t>
              </a:r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CCCC4B5-8CE7-42FB-B646-98A9D32C2E4E}"/>
              </a:ext>
            </a:extLst>
          </p:cNvPr>
          <p:cNvGrpSpPr/>
          <p:nvPr/>
        </p:nvGrpSpPr>
        <p:grpSpPr>
          <a:xfrm>
            <a:off x="6000645" y="2338578"/>
            <a:ext cx="1560042" cy="631440"/>
            <a:chOff x="5284890" y="3059668"/>
            <a:chExt cx="1560042" cy="631440"/>
          </a:xfrm>
        </p:grpSpPr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512DE951-4CF8-4052-B093-59DCB24FB520}"/>
                </a:ext>
              </a:extLst>
            </p:cNvPr>
            <p:cNvSpPr txBox="1"/>
            <p:nvPr/>
          </p:nvSpPr>
          <p:spPr>
            <a:xfrm>
              <a:off x="5312883" y="3059668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/>
                <a:t>STEP 3.</a:t>
              </a:r>
              <a:endParaRPr lang="ko-KR" altLang="en-US" sz="1400" b="1" dirty="0"/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0D2939F9-2204-4AF1-96B5-CDAC1F1E76E0}"/>
                </a:ext>
              </a:extLst>
            </p:cNvPr>
            <p:cNvSpPr txBox="1"/>
            <p:nvPr/>
          </p:nvSpPr>
          <p:spPr>
            <a:xfrm>
              <a:off x="5284890" y="3352554"/>
              <a:ext cx="15600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/>
                <a:t>중간 파일 생성</a:t>
              </a:r>
            </a:p>
          </p:txBody>
        </p: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A87C710C-5C08-40C6-87A3-8810831A3857}"/>
              </a:ext>
            </a:extLst>
          </p:cNvPr>
          <p:cNvGrpSpPr/>
          <p:nvPr/>
        </p:nvGrpSpPr>
        <p:grpSpPr>
          <a:xfrm>
            <a:off x="6053506" y="5515427"/>
            <a:ext cx="1428596" cy="639105"/>
            <a:chOff x="7861648" y="3049565"/>
            <a:chExt cx="1428596" cy="639105"/>
          </a:xfrm>
        </p:grpSpPr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FC3215D0-9285-4913-8F6B-ED1276EC211E}"/>
                </a:ext>
              </a:extLst>
            </p:cNvPr>
            <p:cNvSpPr txBox="1"/>
            <p:nvPr/>
          </p:nvSpPr>
          <p:spPr>
            <a:xfrm>
              <a:off x="7889641" y="3049565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/>
                <a:t>STEP 4.</a:t>
              </a:r>
              <a:endParaRPr lang="ko-KR" altLang="en-US" sz="1400" b="1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A7356A11-17D5-4DE3-A9FF-F6152BF87176}"/>
                </a:ext>
              </a:extLst>
            </p:cNvPr>
            <p:cNvSpPr txBox="1"/>
            <p:nvPr/>
          </p:nvSpPr>
          <p:spPr>
            <a:xfrm>
              <a:off x="7861648" y="3350116"/>
              <a:ext cx="14285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600" b="1" dirty="0"/>
                <a:t>SPP&amp;ID </a:t>
              </a:r>
              <a:r>
                <a:rPr lang="ko-KR" altLang="en-US" sz="1600" b="1" dirty="0"/>
                <a:t>변환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1A56A348-AFCD-486B-828D-3C6DE7DA6938}"/>
              </a:ext>
            </a:extLst>
          </p:cNvPr>
          <p:cNvGrpSpPr/>
          <p:nvPr/>
        </p:nvGrpSpPr>
        <p:grpSpPr>
          <a:xfrm>
            <a:off x="3405224" y="5525532"/>
            <a:ext cx="1560042" cy="636228"/>
            <a:chOff x="10379183" y="3059668"/>
            <a:chExt cx="1560042" cy="636228"/>
          </a:xfrm>
        </p:grpSpPr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284F17A7-9FD3-468E-95DA-5CD52C60316D}"/>
                </a:ext>
              </a:extLst>
            </p:cNvPr>
            <p:cNvSpPr txBox="1"/>
            <p:nvPr/>
          </p:nvSpPr>
          <p:spPr>
            <a:xfrm>
              <a:off x="10407352" y="3059668"/>
              <a:ext cx="80983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1400" b="1" dirty="0"/>
                <a:t>STEP 5.</a:t>
              </a:r>
              <a:endParaRPr lang="ko-KR" altLang="en-US" sz="1400" b="1" dirty="0"/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8174C2C9-CFA7-411E-8DCD-F538C0D0ACB0}"/>
                </a:ext>
              </a:extLst>
            </p:cNvPr>
            <p:cNvSpPr txBox="1"/>
            <p:nvPr/>
          </p:nvSpPr>
          <p:spPr>
            <a:xfrm>
              <a:off x="10379183" y="3357342"/>
              <a:ext cx="156004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sz="1600" b="1" dirty="0"/>
                <a:t>변환 결과 검사</a:t>
              </a:r>
            </a:p>
          </p:txBody>
        </p:sp>
      </p:grp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72C8149B-2FE6-4EFD-9780-30F1160C3F27}"/>
              </a:ext>
            </a:extLst>
          </p:cNvPr>
          <p:cNvCxnSpPr>
            <a:cxnSpLocks/>
          </p:cNvCxnSpPr>
          <p:nvPr/>
        </p:nvCxnSpPr>
        <p:spPr>
          <a:xfrm>
            <a:off x="1110678" y="2999662"/>
            <a:ext cx="20143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id="{740C7C3B-64B3-4F82-8B3B-DEABB6F1B2F0}"/>
              </a:ext>
            </a:extLst>
          </p:cNvPr>
          <p:cNvCxnSpPr>
            <a:cxnSpLocks/>
          </p:cNvCxnSpPr>
          <p:nvPr/>
        </p:nvCxnSpPr>
        <p:spPr>
          <a:xfrm>
            <a:off x="3633053" y="2999662"/>
            <a:ext cx="20143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3B5351D0-259A-4A8C-B148-3426111DE7FB}"/>
              </a:ext>
            </a:extLst>
          </p:cNvPr>
          <p:cNvCxnSpPr>
            <a:cxnSpLocks/>
          </p:cNvCxnSpPr>
          <p:nvPr/>
        </p:nvCxnSpPr>
        <p:spPr>
          <a:xfrm>
            <a:off x="6089708" y="2999662"/>
            <a:ext cx="20143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18C373F9-70A7-4170-AB8B-3F2BF4AE7229}"/>
              </a:ext>
            </a:extLst>
          </p:cNvPr>
          <p:cNvCxnSpPr>
            <a:cxnSpLocks/>
          </p:cNvCxnSpPr>
          <p:nvPr/>
        </p:nvCxnSpPr>
        <p:spPr>
          <a:xfrm>
            <a:off x="6134838" y="6190300"/>
            <a:ext cx="20143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38891401-D2DD-47BF-AF38-F60B93AB4C71}"/>
              </a:ext>
            </a:extLst>
          </p:cNvPr>
          <p:cNvCxnSpPr>
            <a:cxnSpLocks/>
          </p:cNvCxnSpPr>
          <p:nvPr/>
        </p:nvCxnSpPr>
        <p:spPr>
          <a:xfrm>
            <a:off x="3502516" y="6186616"/>
            <a:ext cx="201434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>
            <a:extLst>
              <a:ext uri="{FF2B5EF4-FFF2-40B4-BE49-F238E27FC236}">
                <a16:creationId xmlns:a16="http://schemas.microsoft.com/office/drawing/2014/main" id="{11825594-38D5-4ACC-8232-81F22FE2CFAA}"/>
              </a:ext>
            </a:extLst>
          </p:cNvPr>
          <p:cNvSpPr txBox="1"/>
          <p:nvPr/>
        </p:nvSpPr>
        <p:spPr>
          <a:xfrm>
            <a:off x="1058486" y="3004035"/>
            <a:ext cx="2014346" cy="5242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/>
              <a:t>P&amp;ID </a:t>
            </a:r>
            <a:r>
              <a:rPr lang="ko-KR" altLang="en-US" sz="1000" dirty="0"/>
              <a:t>도면 내에서 텍스트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및 심볼 검출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B629ACC3-083E-423A-8E74-A4EAD602A0C2}"/>
              </a:ext>
            </a:extLst>
          </p:cNvPr>
          <p:cNvSpPr txBox="1"/>
          <p:nvPr/>
        </p:nvSpPr>
        <p:spPr>
          <a:xfrm>
            <a:off x="3568288" y="3004035"/>
            <a:ext cx="2014346" cy="5242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/>
              <a:t>P&amp;ID </a:t>
            </a:r>
            <a:r>
              <a:rPr lang="ko-KR" altLang="en-US" sz="1000" dirty="0"/>
              <a:t>도면 내에서 라인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검출 및 검출 데이터 보정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59B445B-871E-4DFB-9B81-E141856D93BB}"/>
              </a:ext>
            </a:extLst>
          </p:cNvPr>
          <p:cNvSpPr txBox="1"/>
          <p:nvPr/>
        </p:nvSpPr>
        <p:spPr>
          <a:xfrm>
            <a:off x="6110144" y="3004035"/>
            <a:ext cx="2014346" cy="5242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000" dirty="0"/>
              <a:t>SPP&amp;ID </a:t>
            </a:r>
            <a:r>
              <a:rPr lang="ko-KR" altLang="en-US" sz="1000" dirty="0"/>
              <a:t>변환을 위한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중간파일</a:t>
            </a:r>
            <a:r>
              <a:rPr lang="en-US" altLang="ko-KR" sz="1000" dirty="0"/>
              <a:t>(XML) </a:t>
            </a:r>
            <a:r>
              <a:rPr lang="ko-KR" altLang="en-US" sz="1000" dirty="0"/>
              <a:t>생성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AEA0224C-15DF-416F-BE21-0AD7D918A701}"/>
              </a:ext>
            </a:extLst>
          </p:cNvPr>
          <p:cNvSpPr txBox="1"/>
          <p:nvPr/>
        </p:nvSpPr>
        <p:spPr>
          <a:xfrm>
            <a:off x="6053506" y="6142552"/>
            <a:ext cx="2014346" cy="5242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dirty="0"/>
              <a:t>중간파일에 기초하여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en-US" altLang="ko-KR" sz="1000" dirty="0"/>
              <a:t>Intergraph SPP&amp;ID</a:t>
            </a:r>
            <a:r>
              <a:rPr lang="ko-KR" altLang="en-US" sz="1000" dirty="0"/>
              <a:t>로 변환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F848462-D084-4800-B453-038C544CFD4B}"/>
              </a:ext>
            </a:extLst>
          </p:cNvPr>
          <p:cNvSpPr txBox="1"/>
          <p:nvPr/>
        </p:nvSpPr>
        <p:spPr>
          <a:xfrm>
            <a:off x="3433393" y="6142554"/>
            <a:ext cx="2014346" cy="52424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1000" dirty="0"/>
              <a:t>변환된 </a:t>
            </a:r>
            <a:r>
              <a:rPr lang="en-US" altLang="ko-KR" sz="1000" dirty="0"/>
              <a:t>SPP&amp;ID</a:t>
            </a:r>
            <a:r>
              <a:rPr lang="ko-KR" altLang="en-US" sz="1000" dirty="0"/>
              <a:t>의 결과</a:t>
            </a:r>
            <a:endParaRPr lang="en-US" altLang="ko-KR" sz="1000" dirty="0"/>
          </a:p>
          <a:p>
            <a:pPr>
              <a:lnSpc>
                <a:spcPct val="150000"/>
              </a:lnSpc>
            </a:pPr>
            <a:r>
              <a:rPr lang="ko-KR" altLang="en-US" sz="1000" dirty="0"/>
              <a:t>정확도 검사</a:t>
            </a:r>
          </a:p>
        </p:txBody>
      </p:sp>
    </p:spTree>
    <p:extLst>
      <p:ext uri="{BB962C8B-B14F-4D97-AF65-F5344CB8AC3E}">
        <p14:creationId xmlns:p14="http://schemas.microsoft.com/office/powerpoint/2010/main" val="35336591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11ADE-3B87-4A1B-8F27-E0D22A1D6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도면 영역 설정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77A1AB-EF89-4E55-975D-C8F8B5B214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924262-80DA-4E0F-A5A4-086B320BB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85F2EBEE-AD5C-40F9-83D8-57C2A1216EB7}"/>
              </a:ext>
            </a:extLst>
          </p:cNvPr>
          <p:cNvSpPr/>
          <p:nvPr/>
        </p:nvSpPr>
        <p:spPr bwMode="auto">
          <a:xfrm>
            <a:off x="1463750" y="1476053"/>
            <a:ext cx="5040560" cy="4176464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심볼</a:t>
            </a:r>
            <a:r>
              <a:rPr lang="en-US" altLang="ko-KR" sz="1000" b="1" dirty="0"/>
              <a:t>, </a:t>
            </a:r>
            <a:r>
              <a:rPr lang="ko-KR" altLang="en-US" sz="1000" b="1" dirty="0"/>
              <a:t>텍스트</a:t>
            </a:r>
            <a:r>
              <a:rPr lang="en-US" altLang="ko-KR" sz="1000" b="1" dirty="0"/>
              <a:t>, </a:t>
            </a:r>
            <a:r>
              <a:rPr lang="ko-KR" altLang="en-US" sz="1000" b="1" dirty="0"/>
              <a:t>라인</a:t>
            </a:r>
            <a:endParaRPr lang="en-US" altLang="ko-KR" sz="10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B583298-D05B-46AE-91AD-8D1478B20EA2}"/>
              </a:ext>
            </a:extLst>
          </p:cNvPr>
          <p:cNvSpPr/>
          <p:nvPr/>
        </p:nvSpPr>
        <p:spPr bwMode="auto">
          <a:xfrm>
            <a:off x="6504310" y="1480272"/>
            <a:ext cx="936104" cy="2984113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텍스트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8C5641-EF46-461E-96DE-6BFD08F34502}"/>
              </a:ext>
            </a:extLst>
          </p:cNvPr>
          <p:cNvSpPr/>
          <p:nvPr/>
        </p:nvSpPr>
        <p:spPr bwMode="auto">
          <a:xfrm>
            <a:off x="6504310" y="4473036"/>
            <a:ext cx="936104" cy="279381"/>
          </a:xfrm>
          <a:prstGeom prst="rect">
            <a:avLst/>
          </a:prstGeom>
          <a:solidFill>
            <a:srgbClr val="CECECE">
              <a:alpha val="50196"/>
            </a:srgbClr>
          </a:solidFill>
          <a:ln w="127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인식 대상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텍스트</a:t>
            </a:r>
          </a:p>
        </p:txBody>
      </p:sp>
    </p:spTree>
    <p:extLst>
      <p:ext uri="{BB962C8B-B14F-4D97-AF65-F5344CB8AC3E}">
        <p14:creationId xmlns:p14="http://schemas.microsoft.com/office/powerpoint/2010/main" val="24926681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DA2B-2965-4A8E-A066-0E6F1A0C9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EB080-D019-46FB-9E7D-FB4804271F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0C78E51-DC8E-44F5-B3A9-C08A26C9C8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23" y="2918495"/>
            <a:ext cx="3504055" cy="100354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D914B4C-69A8-4E72-9268-3B6708CD92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32730" y="1868463"/>
            <a:ext cx="4591935" cy="3103612"/>
          </a:xfrm>
          <a:prstGeom prst="rect">
            <a:avLst/>
          </a:prstGeom>
        </p:spPr>
      </p:pic>
      <p:cxnSp>
        <p:nvCxnSpPr>
          <p:cNvPr id="7" name="Connector: Curved 6">
            <a:extLst>
              <a:ext uri="{FF2B5EF4-FFF2-40B4-BE49-F238E27FC236}">
                <a16:creationId xmlns:a16="http://schemas.microsoft.com/office/drawing/2014/main" id="{24EE7F5B-1C72-4335-BB72-BE4F7588CCC7}"/>
              </a:ext>
            </a:extLst>
          </p:cNvPr>
          <p:cNvCxnSpPr/>
          <p:nvPr/>
        </p:nvCxnSpPr>
        <p:spPr>
          <a:xfrm flipV="1">
            <a:off x="3479974" y="3132237"/>
            <a:ext cx="852756" cy="288032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23704053-E4BA-4AE4-8E30-1011DE6B4A45}"/>
              </a:ext>
            </a:extLst>
          </p:cNvPr>
          <p:cNvSpPr/>
          <p:nvPr/>
        </p:nvSpPr>
        <p:spPr bwMode="auto">
          <a:xfrm>
            <a:off x="4332730" y="5270321"/>
            <a:ext cx="4591934" cy="1354304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100" b="1" dirty="0"/>
              <a:t>= </a:t>
            </a:r>
            <a:r>
              <a:rPr lang="ko-KR" altLang="en-US" sz="1100" b="1" dirty="0"/>
              <a:t>프로젝트 생성 </a:t>
            </a:r>
            <a:r>
              <a:rPr lang="en-US" altLang="ko-KR" sz="1100" b="1" dirty="0"/>
              <a:t>= </a:t>
            </a:r>
          </a:p>
          <a:p>
            <a:pPr marL="228600" indent="-228600" defTabSz="762000">
              <a:buAutoNum type="arabicPeriod"/>
            </a:pPr>
            <a:r>
              <a:rPr lang="ko-KR" altLang="en-US" sz="1000" b="1" dirty="0"/>
              <a:t>프로젝트 정보 추가</a:t>
            </a:r>
            <a:r>
              <a:rPr lang="en-US" altLang="ko-KR" sz="1000" b="1" dirty="0"/>
              <a:t>(</a:t>
            </a:r>
            <a:r>
              <a:rPr lang="ko-KR" altLang="en-US" sz="1000" b="1" dirty="0"/>
              <a:t>데이타베이스에 추가</a:t>
            </a:r>
            <a:r>
              <a:rPr lang="en-US" altLang="ko-KR" sz="1000" b="1" dirty="0"/>
              <a:t>)</a:t>
            </a:r>
          </a:p>
          <a:p>
            <a:pPr marL="228600" indent="-228600" defTabSz="762000">
              <a:buAutoNum type="arabicPeriod"/>
            </a:pPr>
            <a:r>
              <a:rPr lang="ko-KR" altLang="en-US" sz="1000" b="1" dirty="0"/>
              <a:t>프로젝트 폴더 생성</a:t>
            </a:r>
            <a:br>
              <a:rPr lang="en-US" altLang="ko-KR" sz="1000" b="1" dirty="0"/>
            </a:br>
            <a:r>
              <a:rPr lang="en-US" altLang="ko-KR" sz="1000" b="1" dirty="0"/>
              <a:t>- </a:t>
            </a:r>
            <a:r>
              <a:rPr lang="en-US" altLang="ko-KR" sz="1000" b="1" dirty="0" err="1"/>
              <a:t>db</a:t>
            </a:r>
            <a:br>
              <a:rPr lang="en-US" altLang="ko-KR" sz="1000" b="1" dirty="0"/>
            </a:br>
            <a:r>
              <a:rPr lang="en-US" altLang="ko-KR" sz="1000" b="1" dirty="0"/>
              <a:t>- image</a:t>
            </a:r>
            <a:br>
              <a:rPr lang="en-US" altLang="ko-KR" sz="1000" b="1" dirty="0"/>
            </a:br>
            <a:r>
              <a:rPr lang="en-US" altLang="ko-KR" sz="1000" b="1" dirty="0"/>
              <a:t>- </a:t>
            </a:r>
            <a:r>
              <a:rPr lang="en-US" altLang="ko-KR" sz="1000" b="1" dirty="0" err="1"/>
              <a:t>svg</a:t>
            </a:r>
            <a:br>
              <a:rPr lang="en-US" altLang="ko-KR" sz="1000" b="1" dirty="0"/>
            </a:br>
            <a:r>
              <a:rPr lang="en-US" altLang="ko-KR" sz="1000" b="1" dirty="0"/>
              <a:t>- output : xml </a:t>
            </a:r>
            <a:r>
              <a:rPr lang="ko-KR" altLang="en-US" sz="1000" b="1" dirty="0"/>
              <a:t>파일 폴더</a:t>
            </a:r>
            <a:br>
              <a:rPr lang="en-US" altLang="ko-KR" sz="1000" b="1" dirty="0"/>
            </a:br>
            <a:r>
              <a:rPr lang="en-US" altLang="ko-KR" sz="1000" b="1" dirty="0"/>
              <a:t>- temp</a:t>
            </a:r>
            <a:r>
              <a:rPr lang="ko-KR" altLang="en-US" sz="1000" b="1" dirty="0"/>
              <a:t> </a:t>
            </a:r>
            <a:r>
              <a:rPr lang="en-US" altLang="ko-KR" sz="1000" b="1" dirty="0"/>
              <a:t>:</a:t>
            </a:r>
            <a:r>
              <a:rPr lang="ko-KR" altLang="en-US" sz="1000" b="1" dirty="0"/>
              <a:t> 임시 파일 폴더 </a:t>
            </a:r>
            <a:r>
              <a:rPr lang="en-US" altLang="ko-KR" sz="1000" b="1" dirty="0"/>
              <a:t>(</a:t>
            </a:r>
            <a:r>
              <a:rPr lang="en-US" altLang="ko-KR" sz="1000" b="1" dirty="0" err="1"/>
              <a:t>png</a:t>
            </a:r>
            <a:r>
              <a:rPr lang="ko-KR" altLang="en-US" sz="1000" b="1" dirty="0"/>
              <a:t>등</a:t>
            </a:r>
            <a:r>
              <a:rPr lang="en-US" altLang="ko-KR" sz="1000" b="1" dirty="0"/>
              <a:t>)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E5841F3-A07F-45FD-91E3-3ABD43B04E19}"/>
              </a:ext>
            </a:extLst>
          </p:cNvPr>
          <p:cNvCxnSpPr>
            <a:cxnSpLocks/>
            <a:stCxn id="5" idx="2"/>
            <a:endCxn id="10" idx="0"/>
          </p:cNvCxnSpPr>
          <p:nvPr/>
        </p:nvCxnSpPr>
        <p:spPr>
          <a:xfrm flipH="1">
            <a:off x="6628697" y="4972075"/>
            <a:ext cx="1" cy="29824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0921F67-5EB6-4473-AFCB-B048B368EEA2}"/>
              </a:ext>
            </a:extLst>
          </p:cNvPr>
          <p:cNvSpPr/>
          <p:nvPr/>
        </p:nvSpPr>
        <p:spPr bwMode="auto">
          <a:xfrm>
            <a:off x="4332730" y="1570218"/>
            <a:ext cx="1307484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프로젝트 경로 설정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B1820CB-5F4A-479D-B267-75E5078E98A5}"/>
              </a:ext>
            </a:extLst>
          </p:cNvPr>
          <p:cNvSpPr/>
          <p:nvPr/>
        </p:nvSpPr>
        <p:spPr bwMode="auto">
          <a:xfrm>
            <a:off x="195523" y="1492332"/>
            <a:ext cx="3504055" cy="3761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Program Data\Digital PID\</a:t>
            </a:r>
            <a:r>
              <a:rPr lang="en-US" altLang="ko-KR" sz="1000" b="1" dirty="0" err="1"/>
              <a:t>Project_DB.db</a:t>
            </a:r>
            <a:endParaRPr lang="ko-KR" altLang="en-US" sz="1000" b="1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F43DD4DA-BA4D-4BE5-892C-2756DFCAE1C8}"/>
              </a:ext>
            </a:extLst>
          </p:cNvPr>
          <p:cNvCxnSpPr>
            <a:stCxn id="11" idx="2"/>
            <a:endCxn id="4" idx="0"/>
          </p:cNvCxnSpPr>
          <p:nvPr/>
        </p:nvCxnSpPr>
        <p:spPr>
          <a:xfrm>
            <a:off x="1947551" y="1868463"/>
            <a:ext cx="0" cy="1050032"/>
          </a:xfrm>
          <a:prstGeom prst="straightConnector1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1D075213-25C8-4E82-87AC-AC3C3255B2D1}"/>
              </a:ext>
            </a:extLst>
          </p:cNvPr>
          <p:cNvSpPr/>
          <p:nvPr/>
        </p:nvSpPr>
        <p:spPr bwMode="auto">
          <a:xfrm>
            <a:off x="923690" y="3312257"/>
            <a:ext cx="2412263" cy="216024"/>
          </a:xfrm>
          <a:prstGeom prst="rect">
            <a:avLst/>
          </a:prstGeom>
          <a:noFill/>
          <a:ln w="28575">
            <a:solidFill>
              <a:schemeClr val="bg2"/>
            </a:solidFill>
            <a:prstDash val="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5C93431-E775-4834-91AB-F6C27D6D3085}"/>
              </a:ext>
            </a:extLst>
          </p:cNvPr>
          <p:cNvSpPr/>
          <p:nvPr/>
        </p:nvSpPr>
        <p:spPr bwMode="auto">
          <a:xfrm>
            <a:off x="195523" y="4218218"/>
            <a:ext cx="3504055" cy="3761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marL="171450" indent="-171450" defTabSz="762000">
              <a:buFont typeface="Arial" panose="020B0604020202020204" pitchFamily="34" charset="0"/>
              <a:buChar char="•"/>
            </a:pPr>
            <a:r>
              <a:rPr lang="ko-KR" altLang="en-US" sz="1000" b="1" dirty="0"/>
              <a:t>생성한 프로젝트가 선택되도록 함</a:t>
            </a:r>
            <a:endParaRPr lang="en-US" altLang="ko-KR" sz="1000" b="1" dirty="0"/>
          </a:p>
          <a:p>
            <a:pPr marL="171450" indent="-171450" defTabSz="762000">
              <a:buFont typeface="Arial" panose="020B0604020202020204" pitchFamily="34" charset="0"/>
              <a:buChar char="•"/>
            </a:pPr>
            <a:r>
              <a:rPr lang="ko-KR" altLang="en-US" sz="1000" b="1" dirty="0"/>
              <a:t>최종 선택한 프로젝트가 보이도록 함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5727218-1FBD-4CF9-937A-8045B6221C3F}"/>
              </a:ext>
            </a:extLst>
          </p:cNvPr>
          <p:cNvCxnSpPr>
            <a:stCxn id="6" idx="2"/>
          </p:cNvCxnSpPr>
          <p:nvPr/>
        </p:nvCxnSpPr>
        <p:spPr>
          <a:xfrm flipH="1">
            <a:off x="2129821" y="3528281"/>
            <a:ext cx="1" cy="6899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681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17927EF8-C33A-4690-9CDA-7DC2BF8EBC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73692D7-F48F-469D-AC8B-BEA6CA2CF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69BF0-5C97-4789-86A3-737A94217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D0C4D228-617C-4035-952E-3E913AE0CB9C}"/>
              </a:ext>
            </a:extLst>
          </p:cNvPr>
          <p:cNvCxnSpPr>
            <a:cxnSpLocks/>
          </p:cNvCxnSpPr>
          <p:nvPr/>
        </p:nvCxnSpPr>
        <p:spPr>
          <a:xfrm>
            <a:off x="455638" y="1296033"/>
            <a:ext cx="2189931" cy="756084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A87A6CED-B100-4EC8-AD3D-DF3249F4EC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645569" y="2052117"/>
            <a:ext cx="3829050" cy="316230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AEAA7B1-6716-4EE9-AB94-9B64DAA0F129}"/>
              </a:ext>
            </a:extLst>
          </p:cNvPr>
          <p:cNvSpPr/>
          <p:nvPr/>
        </p:nvSpPr>
        <p:spPr bwMode="auto">
          <a:xfrm>
            <a:off x="2656222" y="1758090"/>
            <a:ext cx="931764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도면 영역 설정</a:t>
            </a:r>
          </a:p>
        </p:txBody>
      </p:sp>
      <p:graphicFrame>
        <p:nvGraphicFramePr>
          <p:cNvPr id="32" name="Table">
            <a:extLst>
              <a:ext uri="{FF2B5EF4-FFF2-40B4-BE49-F238E27FC236}">
                <a16:creationId xmlns:a16="http://schemas.microsoft.com/office/drawing/2014/main" id="{7839D5CB-A6C6-4F64-B666-335DFC6ECF66}"/>
              </a:ext>
            </a:extLst>
          </p:cNvPr>
          <p:cNvGraphicFramePr>
            <a:graphicFrameLocks noGrp="1"/>
          </p:cNvGraphicFramePr>
          <p:nvPr>
            <p:custDataLst>
              <p:custData r:id="rId1"/>
            </p:custDataLst>
            <p:extLst>
              <p:ext uri="{D42A27DB-BD31-4B8C-83A1-F6EECF244321}">
                <p14:modId xmlns:p14="http://schemas.microsoft.com/office/powerpoint/2010/main" val="2509260137"/>
              </p:ext>
            </p:extLst>
          </p:nvPr>
        </p:nvGraphicFramePr>
        <p:xfrm>
          <a:off x="56378" y="3679198"/>
          <a:ext cx="1189729" cy="205348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5072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24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6685"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</a:rPr>
                        <a:t>Name</a:t>
                      </a:r>
                    </a:p>
                  </a:txBody>
                  <a:tcPr marL="56960" marR="56960" marT="0" marB="28480" anchor="ctr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100" dirty="0">
                          <a:solidFill>
                            <a:srgbClr val="000000"/>
                          </a:solidFill>
                        </a:rPr>
                        <a:t>Value</a:t>
                      </a:r>
                    </a:p>
                  </a:txBody>
                  <a:tcPr marL="56960" marR="56960" marT="0" marB="28480" anchor="ctr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>
                        <a:lumMod val="75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6685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000000"/>
                          </a:solidFill>
                        </a:rPr>
                        <a:t>Type</a:t>
                      </a:r>
                    </a:p>
                  </a:txBody>
                  <a:tcPr marL="56960" marR="56960" marT="0" marB="28480" anchor="ctr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000000"/>
                          </a:solidFill>
                        </a:rPr>
                        <a:t>Angle Valve</a:t>
                      </a:r>
                    </a:p>
                  </a:txBody>
                  <a:tcPr marL="56960" marR="56960" marT="0" marB="28480" anchor="ctr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6685"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000000"/>
                          </a:solidFill>
                        </a:rPr>
                        <a:t>Angle</a:t>
                      </a:r>
                    </a:p>
                  </a:txBody>
                  <a:tcPr marL="56960" marR="56960" marT="0" marB="28480" anchor="ctr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800" dirty="0">
                          <a:solidFill>
                            <a:srgbClr val="000000"/>
                          </a:solidFill>
                        </a:rPr>
                        <a:t>270</a:t>
                      </a:r>
                    </a:p>
                  </a:txBody>
                  <a:tcPr marL="56960" marR="56960" marT="0" marB="28480" anchor="ctr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685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6685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6685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6685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6685"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100" dirty="0">
                        <a:solidFill>
                          <a:srgbClr val="000000"/>
                        </a:solidFill>
                      </a:endParaRPr>
                    </a:p>
                  </a:txBody>
                  <a:tcPr marL="56960" marR="56960" marT="0" marB="28480">
                    <a:lnL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175" cap="flat" cmpd="sng" algn="ctr">
                      <a:solidFill>
                        <a:srgbClr val="FFFFFF">
                          <a:lumMod val="5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1" name="Rectangle 10">
            <a:extLst>
              <a:ext uri="{FF2B5EF4-FFF2-40B4-BE49-F238E27FC236}">
                <a16:creationId xmlns:a16="http://schemas.microsoft.com/office/drawing/2014/main" id="{A9221D07-ACE4-485E-9E55-2506F8297244}"/>
              </a:ext>
            </a:extLst>
          </p:cNvPr>
          <p:cNvSpPr/>
          <p:nvPr/>
        </p:nvSpPr>
        <p:spPr bwMode="auto">
          <a:xfrm>
            <a:off x="203458" y="4399067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속성창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E82D19-2FB5-4B13-9EEE-DBF7F50CD82C}"/>
              </a:ext>
            </a:extLst>
          </p:cNvPr>
          <p:cNvSpPr/>
          <p:nvPr/>
        </p:nvSpPr>
        <p:spPr bwMode="auto">
          <a:xfrm>
            <a:off x="203457" y="2451520"/>
            <a:ext cx="864401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객체 뷰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B78BEDB-AE24-4F87-93BB-AAFD5CDB41A7}"/>
              </a:ext>
            </a:extLst>
          </p:cNvPr>
          <p:cNvSpPr txBox="1"/>
          <p:nvPr/>
        </p:nvSpPr>
        <p:spPr>
          <a:xfrm>
            <a:off x="658291" y="3144179"/>
            <a:ext cx="380481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클릭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F974FFA-0669-4DD4-A175-7BBB1E82063B}"/>
              </a:ext>
            </a:extLst>
          </p:cNvPr>
          <p:cNvSpPr/>
          <p:nvPr/>
        </p:nvSpPr>
        <p:spPr bwMode="auto">
          <a:xfrm>
            <a:off x="7944471" y="4399067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속성창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1F010A-4F1A-44D5-94CD-469DC3B6C1E0}"/>
              </a:ext>
            </a:extLst>
          </p:cNvPr>
          <p:cNvSpPr/>
          <p:nvPr/>
        </p:nvSpPr>
        <p:spPr bwMode="auto">
          <a:xfrm>
            <a:off x="7944470" y="2451520"/>
            <a:ext cx="864401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심볼 뷰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98FB1BEB-7630-42ED-8BE8-97DAEC7396CC}"/>
              </a:ext>
            </a:extLst>
          </p:cNvPr>
          <p:cNvCxnSpPr>
            <a:cxnSpLocks/>
            <a:stCxn id="16" idx="2"/>
            <a:endCxn id="15" idx="0"/>
          </p:cNvCxnSpPr>
          <p:nvPr/>
        </p:nvCxnSpPr>
        <p:spPr>
          <a:xfrm>
            <a:off x="8376671" y="2713816"/>
            <a:ext cx="0" cy="168525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150A125F-7B48-4B0B-9001-BB48A0E5E7E7}"/>
              </a:ext>
            </a:extLst>
          </p:cNvPr>
          <p:cNvSpPr txBox="1"/>
          <p:nvPr/>
        </p:nvSpPr>
        <p:spPr>
          <a:xfrm>
            <a:off x="8399304" y="3144179"/>
            <a:ext cx="380481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ko-KR" altLang="en-US" sz="1200" b="0" dirty="0">
                <a:latin typeface="맑은 고딕" pitchFamily="50" charset="-127"/>
                <a:ea typeface="맑은 고딕" pitchFamily="50" charset="-127"/>
              </a:rPr>
              <a:t>클릭</a:t>
            </a:r>
          </a:p>
        </p:txBody>
      </p:sp>
      <p:grpSp>
        <p:nvGrpSpPr>
          <p:cNvPr id="19" name="HorizontalSplitter">
            <a:extLst>
              <a:ext uri="{FF2B5EF4-FFF2-40B4-BE49-F238E27FC236}">
                <a16:creationId xmlns:a16="http://schemas.microsoft.com/office/drawing/2014/main" id="{D7034962-BDEC-40E8-B9C9-D060783024EF}"/>
              </a:ext>
            </a:extLst>
          </p:cNvPr>
          <p:cNvGrpSpPr/>
          <p:nvPr>
            <p:custDataLst>
              <p:custData r:id="rId2"/>
            </p:custDataLst>
          </p:nvPr>
        </p:nvGrpSpPr>
        <p:grpSpPr>
          <a:xfrm>
            <a:off x="32669" y="3599989"/>
            <a:ext cx="1215057" cy="63855"/>
            <a:chOff x="2324100" y="3395663"/>
            <a:chExt cx="4495800" cy="66675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6C8D12C-A23E-42AF-B2E2-4BDD31484A1A}"/>
                </a:ext>
              </a:extLst>
            </p:cNvPr>
            <p:cNvSpPr/>
            <p:nvPr/>
          </p:nvSpPr>
          <p:spPr>
            <a:xfrm>
              <a:off x="2324100" y="3395663"/>
              <a:ext cx="4495800" cy="66675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6B11540-1EF0-40AA-9517-C188939447B5}"/>
                </a:ext>
              </a:extLst>
            </p:cNvPr>
            <p:cNvGrpSpPr/>
            <p:nvPr/>
          </p:nvGrpSpPr>
          <p:grpSpPr>
            <a:xfrm>
              <a:off x="4497649" y="3413387"/>
              <a:ext cx="148702" cy="31227"/>
              <a:chOff x="4497649" y="2437073"/>
              <a:chExt cx="148702" cy="31227"/>
            </a:xfrm>
          </p:grpSpPr>
          <p:sp>
            <p:nvSpPr>
              <p:cNvPr id="22" name="Dot1">
                <a:extLst>
                  <a:ext uri="{FF2B5EF4-FFF2-40B4-BE49-F238E27FC236}">
                    <a16:creationId xmlns:a16="http://schemas.microsoft.com/office/drawing/2014/main" id="{B786F47D-7ABF-480F-9365-0729BC6CBEAD}"/>
                  </a:ext>
                </a:extLst>
              </p:cNvPr>
              <p:cNvSpPr/>
              <p:nvPr/>
            </p:nvSpPr>
            <p:spPr>
              <a:xfrm>
                <a:off x="4497649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23" name="Dot2">
                <a:extLst>
                  <a:ext uri="{FF2B5EF4-FFF2-40B4-BE49-F238E27FC236}">
                    <a16:creationId xmlns:a16="http://schemas.microsoft.com/office/drawing/2014/main" id="{9BF1B849-92EC-49F2-825B-81AA436AE1C2}"/>
                  </a:ext>
                </a:extLst>
              </p:cNvPr>
              <p:cNvSpPr/>
              <p:nvPr/>
            </p:nvSpPr>
            <p:spPr>
              <a:xfrm>
                <a:off x="4556387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24" name="Dot3">
                <a:extLst>
                  <a:ext uri="{FF2B5EF4-FFF2-40B4-BE49-F238E27FC236}">
                    <a16:creationId xmlns:a16="http://schemas.microsoft.com/office/drawing/2014/main" id="{6ABC5B62-79FE-43E8-A3DE-5899B6FCC080}"/>
                  </a:ext>
                </a:extLst>
              </p:cNvPr>
              <p:cNvSpPr/>
              <p:nvPr/>
            </p:nvSpPr>
            <p:spPr>
              <a:xfrm>
                <a:off x="4615124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grpSp>
        <p:nvGrpSpPr>
          <p:cNvPr id="25" name="HorizontalSplitter">
            <a:extLst>
              <a:ext uri="{FF2B5EF4-FFF2-40B4-BE49-F238E27FC236}">
                <a16:creationId xmlns:a16="http://schemas.microsoft.com/office/drawing/2014/main" id="{098BEF03-BC0C-412E-AEB2-70411F623D97}"/>
              </a:ext>
            </a:extLst>
          </p:cNvPr>
          <p:cNvGrpSpPr/>
          <p:nvPr>
            <p:custDataLst>
              <p:custData r:id="rId3"/>
            </p:custDataLst>
          </p:nvPr>
        </p:nvGrpSpPr>
        <p:grpSpPr>
          <a:xfrm>
            <a:off x="7791775" y="3711335"/>
            <a:ext cx="1215057" cy="63855"/>
            <a:chOff x="2324100" y="3395663"/>
            <a:chExt cx="4495800" cy="66675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3EEEB44C-FDA7-4CDB-A19C-15978167F25A}"/>
                </a:ext>
              </a:extLst>
            </p:cNvPr>
            <p:cNvSpPr/>
            <p:nvPr/>
          </p:nvSpPr>
          <p:spPr>
            <a:xfrm>
              <a:off x="2324100" y="3395663"/>
              <a:ext cx="4495800" cy="66675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3175" cap="flat" cmpd="sng" algn="ctr">
              <a:solidFill>
                <a:srgbClr val="FFFFFF">
                  <a:lumMod val="50000"/>
                </a:srgbClr>
              </a:solidFill>
              <a:prstDash val="solid"/>
            </a:ln>
            <a:effectLst/>
          </p:spPr>
          <p:txBody>
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</a:pPr>
              <a:endParaRPr kumimoji="0" lang="en-US" sz="800" b="0" i="0" u="none" strike="noStrike" kern="0" cap="none" spc="0" normalizeH="0" baseline="0" noProof="0" dirty="0">
                <a:ln>
                  <a:noFill/>
                </a:ln>
                <a:solidFill>
                  <a:srgbClr val="000000">
                    <a:lumMod val="75000"/>
                    <a:lumOff val="25000"/>
                  </a:srgbClr>
                </a:solidFill>
                <a:effectLst/>
                <a:uLnTx/>
                <a:uFillTx/>
                <a:latin typeface="Segoe UI"/>
                <a:ea typeface="+mn-ea"/>
                <a:cs typeface="+mn-cs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F370AA02-682C-4C28-BE89-2F5D341BBCA0}"/>
                </a:ext>
              </a:extLst>
            </p:cNvPr>
            <p:cNvGrpSpPr/>
            <p:nvPr/>
          </p:nvGrpSpPr>
          <p:grpSpPr>
            <a:xfrm>
              <a:off x="4497649" y="3413387"/>
              <a:ext cx="148702" cy="31227"/>
              <a:chOff x="4497649" y="2437073"/>
              <a:chExt cx="148702" cy="31227"/>
            </a:xfrm>
          </p:grpSpPr>
          <p:sp>
            <p:nvSpPr>
              <p:cNvPr id="28" name="Dot1">
                <a:extLst>
                  <a:ext uri="{FF2B5EF4-FFF2-40B4-BE49-F238E27FC236}">
                    <a16:creationId xmlns:a16="http://schemas.microsoft.com/office/drawing/2014/main" id="{318B6EB3-4E54-4365-A1B3-EF923E14A0EB}"/>
                  </a:ext>
                </a:extLst>
              </p:cNvPr>
              <p:cNvSpPr/>
              <p:nvPr/>
            </p:nvSpPr>
            <p:spPr>
              <a:xfrm>
                <a:off x="4497649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29" name="Dot2">
                <a:extLst>
                  <a:ext uri="{FF2B5EF4-FFF2-40B4-BE49-F238E27FC236}">
                    <a16:creationId xmlns:a16="http://schemas.microsoft.com/office/drawing/2014/main" id="{8B3B9596-6FE8-4350-950C-6CD5A73CA847}"/>
                  </a:ext>
                </a:extLst>
              </p:cNvPr>
              <p:cNvSpPr/>
              <p:nvPr/>
            </p:nvSpPr>
            <p:spPr>
              <a:xfrm>
                <a:off x="4556387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  <p:sp>
            <p:nvSpPr>
              <p:cNvPr id="30" name="Dot3">
                <a:extLst>
                  <a:ext uri="{FF2B5EF4-FFF2-40B4-BE49-F238E27FC236}">
                    <a16:creationId xmlns:a16="http://schemas.microsoft.com/office/drawing/2014/main" id="{0B63CE1F-A83A-4765-9183-C9E3BF7BE684}"/>
                  </a:ext>
                </a:extLst>
              </p:cNvPr>
              <p:cNvSpPr/>
              <p:nvPr/>
            </p:nvSpPr>
            <p:spPr>
              <a:xfrm>
                <a:off x="4615124" y="2437073"/>
                <a:ext cx="31227" cy="31227"/>
              </a:xfrm>
              <a:prstGeom prst="ellipse">
                <a:avLst/>
              </a:prstGeom>
              <a:solidFill>
                <a:srgbClr val="FFFFFF">
                  <a:lumMod val="50000"/>
                </a:srgbClr>
              </a:solidFill>
              <a:ln w="12700" cap="flat" cmpd="sng" algn="ctr">
                <a:noFill/>
                <a:prstDash val="solid"/>
              </a:ln>
              <a:effectLst/>
            </p:spPr>
            <p:txBody>
              <a:bodyPr rot="0" spcFirstLastPara="0" vertOverflow="overflow" horzOverflow="overflow" vert="horz" wrap="square" lIns="4572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marL="0" marR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</a:pPr>
                <a:endParaRPr kumimoji="0" lang="en-US" sz="8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>
                      <a:lumMod val="75000"/>
                      <a:lumOff val="25000"/>
                    </a:srgbClr>
                  </a:solidFill>
                  <a:effectLst/>
                  <a:uLnTx/>
                  <a:uFillTx/>
                  <a:latin typeface="Segoe UI"/>
                  <a:ea typeface="+mn-ea"/>
                  <a:cs typeface="+mn-cs"/>
                </a:endParaRPr>
              </a:p>
            </p:txBody>
          </p:sp>
        </p:grpSp>
      </p:grpSp>
      <p:sp>
        <p:nvSpPr>
          <p:cNvPr id="31" name="Rectangle 30">
            <a:extLst>
              <a:ext uri="{FF2B5EF4-FFF2-40B4-BE49-F238E27FC236}">
                <a16:creationId xmlns:a16="http://schemas.microsoft.com/office/drawing/2014/main" id="{D1A1AED2-23FF-43D1-8FC0-D291BF2B54FE}"/>
              </a:ext>
            </a:extLst>
          </p:cNvPr>
          <p:cNvSpPr/>
          <p:nvPr/>
        </p:nvSpPr>
        <p:spPr bwMode="auto">
          <a:xfrm>
            <a:off x="1280395" y="3505726"/>
            <a:ext cx="864401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크기 조절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1909E5F-23A8-4125-9BDC-E63E7DDF407D}"/>
              </a:ext>
            </a:extLst>
          </p:cNvPr>
          <p:cNvCxnSpPr>
            <a:stCxn id="31" idx="0"/>
          </p:cNvCxnSpPr>
          <p:nvPr/>
        </p:nvCxnSpPr>
        <p:spPr>
          <a:xfrm flipH="1" flipV="1">
            <a:off x="1712595" y="3348261"/>
            <a:ext cx="1" cy="15746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1AC4F602-2AD5-4CA0-AFCF-482335B23378}"/>
              </a:ext>
            </a:extLst>
          </p:cNvPr>
          <p:cNvCxnSpPr>
            <a:cxnSpLocks/>
            <a:stCxn id="31" idx="2"/>
          </p:cNvCxnSpPr>
          <p:nvPr/>
        </p:nvCxnSpPr>
        <p:spPr>
          <a:xfrm>
            <a:off x="1712596" y="3768022"/>
            <a:ext cx="0" cy="15630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C8A57BD-81AC-4559-A04E-75ACA7C37BCE}"/>
              </a:ext>
            </a:extLst>
          </p:cNvPr>
          <p:cNvCxnSpPr>
            <a:cxnSpLocks/>
            <a:stCxn id="12" idx="2"/>
            <a:endCxn id="11" idx="0"/>
          </p:cNvCxnSpPr>
          <p:nvPr/>
        </p:nvCxnSpPr>
        <p:spPr>
          <a:xfrm>
            <a:off x="635658" y="2713816"/>
            <a:ext cx="0" cy="1685251"/>
          </a:xfrm>
          <a:prstGeom prst="straightConnector1">
            <a:avLst/>
          </a:prstGeom>
          <a:ln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06952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838F4-1A22-4DE3-9D16-58C068B0DD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0A4AFD-6EE8-489B-A033-461751024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BB26ED1-046A-4E13-A242-3B3FEA94B5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cxnSp>
        <p:nvCxnSpPr>
          <p:cNvPr id="9" name="Connector: Curved 8">
            <a:extLst>
              <a:ext uri="{FF2B5EF4-FFF2-40B4-BE49-F238E27FC236}">
                <a16:creationId xmlns:a16="http://schemas.microsoft.com/office/drawing/2014/main" id="{CBF2F878-D8EE-4375-9F2B-89E82F3DAF49}"/>
              </a:ext>
            </a:extLst>
          </p:cNvPr>
          <p:cNvCxnSpPr>
            <a:cxnSpLocks/>
          </p:cNvCxnSpPr>
          <p:nvPr/>
        </p:nvCxnSpPr>
        <p:spPr>
          <a:xfrm>
            <a:off x="527646" y="1296033"/>
            <a:ext cx="2339956" cy="2124236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69A3EBD-42EB-4C7F-9FE5-97D9577B4B8A}"/>
              </a:ext>
            </a:extLst>
          </p:cNvPr>
          <p:cNvSpPr/>
          <p:nvPr/>
        </p:nvSpPr>
        <p:spPr bwMode="auto">
          <a:xfrm>
            <a:off x="2867602" y="1620070"/>
            <a:ext cx="864400" cy="262296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환경 설정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05B0679-4283-4BC5-A767-265DE46AEC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67602" y="1895833"/>
            <a:ext cx="3710761" cy="3334307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E88E0EA-3073-4C28-94AF-9ED5243DFE70}"/>
              </a:ext>
            </a:extLst>
          </p:cNvPr>
          <p:cNvSpPr/>
          <p:nvPr/>
        </p:nvSpPr>
        <p:spPr bwMode="auto">
          <a:xfrm>
            <a:off x="3155939" y="3960329"/>
            <a:ext cx="3132348" cy="376131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marL="171450" indent="-171450" defTabSz="762000">
              <a:buFont typeface="Arial" panose="020B0604020202020204" pitchFamily="34" charset="0"/>
              <a:buChar char="•"/>
            </a:pPr>
            <a:r>
              <a:rPr lang="en-US" altLang="ko-KR" sz="1000" b="1" dirty="0"/>
              <a:t>Delete</a:t>
            </a:r>
            <a:r>
              <a:rPr lang="ko-KR" altLang="en-US" sz="1000" b="1" dirty="0"/>
              <a:t> </a:t>
            </a:r>
            <a:r>
              <a:rPr lang="en-US" altLang="ko-KR" sz="1000" b="1" dirty="0"/>
              <a:t>Key</a:t>
            </a:r>
            <a:r>
              <a:rPr lang="ko-KR" altLang="en-US" sz="1000" b="1" dirty="0"/>
              <a:t>로 항목 삭제</a:t>
            </a:r>
          </a:p>
        </p:txBody>
      </p:sp>
    </p:spTree>
    <p:extLst>
      <p:ext uri="{BB962C8B-B14F-4D97-AF65-F5344CB8AC3E}">
        <p14:creationId xmlns:p14="http://schemas.microsoft.com/office/powerpoint/2010/main" val="3288336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BDFE6C8A-433F-41DB-82BF-F35A5E658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0218"/>
            <a:ext cx="9120188" cy="494010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AEEB42D-56BA-4D4C-9EA0-E6B3CCED8D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화면 정의서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D7A5B6-011D-42FD-A17E-73DB3CDA41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032116B-E115-4ED0-8F2F-F5EFFEBCBB0C}"/>
              </a:ext>
            </a:extLst>
          </p:cNvPr>
          <p:cNvSpPr/>
          <p:nvPr/>
        </p:nvSpPr>
        <p:spPr bwMode="auto">
          <a:xfrm>
            <a:off x="5355114" y="1139868"/>
            <a:ext cx="2124236" cy="82488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100" b="1" dirty="0"/>
              <a:t>Symbol Editor </a:t>
            </a:r>
            <a:r>
              <a:rPr lang="ko-KR" altLang="en-US" sz="1100" b="1" dirty="0"/>
              <a:t>실행</a:t>
            </a:r>
          </a:p>
        </p:txBody>
      </p:sp>
      <p:cxnSp>
        <p:nvCxnSpPr>
          <p:cNvPr id="17" name="Connector: Curved 16">
            <a:extLst>
              <a:ext uri="{FF2B5EF4-FFF2-40B4-BE49-F238E27FC236}">
                <a16:creationId xmlns:a16="http://schemas.microsoft.com/office/drawing/2014/main" id="{A80F8A79-15DD-410F-A1AF-0D0FB6C79998}"/>
              </a:ext>
            </a:extLst>
          </p:cNvPr>
          <p:cNvCxnSpPr>
            <a:cxnSpLocks/>
            <a:endCxn id="15" idx="3"/>
          </p:cNvCxnSpPr>
          <p:nvPr/>
        </p:nvCxnSpPr>
        <p:spPr>
          <a:xfrm rot="10800000">
            <a:off x="7479350" y="1552309"/>
            <a:ext cx="465120" cy="103764"/>
          </a:xfrm>
          <a:prstGeom prst="curvedConnector3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nector: Curved 35">
            <a:extLst>
              <a:ext uri="{FF2B5EF4-FFF2-40B4-BE49-F238E27FC236}">
                <a16:creationId xmlns:a16="http://schemas.microsoft.com/office/drawing/2014/main" id="{F096CDA8-62F5-45A1-9778-1A35B27A0BA7}"/>
              </a:ext>
            </a:extLst>
          </p:cNvPr>
          <p:cNvCxnSpPr>
            <a:cxnSpLocks/>
            <a:stCxn id="15" idx="2"/>
          </p:cNvCxnSpPr>
          <p:nvPr/>
        </p:nvCxnSpPr>
        <p:spPr>
          <a:xfrm rot="16200000" flipH="1">
            <a:off x="6637802" y="1744178"/>
            <a:ext cx="942083" cy="1383223"/>
          </a:xfrm>
          <a:prstGeom prst="curvedConnector2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EE702375-1305-47A0-B6B6-132AB953E6F9}"/>
              </a:ext>
            </a:extLst>
          </p:cNvPr>
          <p:cNvSpPr/>
          <p:nvPr/>
        </p:nvSpPr>
        <p:spPr bwMode="auto">
          <a:xfrm>
            <a:off x="6756338" y="2275758"/>
            <a:ext cx="543640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추가</a:t>
            </a:r>
          </a:p>
        </p:txBody>
      </p:sp>
      <p:cxnSp>
        <p:nvCxnSpPr>
          <p:cNvPr id="42" name="Connector: Curved 41">
            <a:extLst>
              <a:ext uri="{FF2B5EF4-FFF2-40B4-BE49-F238E27FC236}">
                <a16:creationId xmlns:a16="http://schemas.microsoft.com/office/drawing/2014/main" id="{7D3584CC-FA2B-43B2-89C1-3A5C89E25240}"/>
              </a:ext>
            </a:extLst>
          </p:cNvPr>
          <p:cNvCxnSpPr>
            <a:cxnSpLocks/>
            <a:endCxn id="15" idx="1"/>
          </p:cNvCxnSpPr>
          <p:nvPr/>
        </p:nvCxnSpPr>
        <p:spPr>
          <a:xfrm rot="10800000">
            <a:off x="5355114" y="1552309"/>
            <a:ext cx="2769376" cy="1867960"/>
          </a:xfrm>
          <a:prstGeom prst="curvedConnector3">
            <a:avLst>
              <a:gd name="adj1" fmla="val 108255"/>
            </a:avLst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4D851562-C32C-4103-9294-C44DCA34AB93}"/>
              </a:ext>
            </a:extLst>
          </p:cNvPr>
          <p:cNvSpPr/>
          <p:nvPr/>
        </p:nvSpPr>
        <p:spPr bwMode="auto">
          <a:xfrm>
            <a:off x="5873592" y="2844556"/>
            <a:ext cx="630718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더블 클릭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B9514817-83F7-415D-AF53-25BF4A8C0E2F}"/>
              </a:ext>
            </a:extLst>
          </p:cNvPr>
          <p:cNvSpPr/>
          <p:nvPr/>
        </p:nvSpPr>
        <p:spPr bwMode="auto">
          <a:xfrm>
            <a:off x="5873592" y="3123845"/>
            <a:ext cx="630718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업데이트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4D10506F-BBE5-44A7-BA8E-D2EFCB9384B3}"/>
              </a:ext>
            </a:extLst>
          </p:cNvPr>
          <p:cNvSpPr/>
          <p:nvPr/>
        </p:nvSpPr>
        <p:spPr bwMode="auto">
          <a:xfrm>
            <a:off x="203610" y="4608401"/>
            <a:ext cx="1260140" cy="108012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endParaRPr lang="ko-KR" altLang="en-US" sz="1000" b="1" dirty="0"/>
          </a:p>
        </p:txBody>
      </p:sp>
      <p:cxnSp>
        <p:nvCxnSpPr>
          <p:cNvPr id="43" name="Connector: Curved 42">
            <a:extLst>
              <a:ext uri="{FF2B5EF4-FFF2-40B4-BE49-F238E27FC236}">
                <a16:creationId xmlns:a16="http://schemas.microsoft.com/office/drawing/2014/main" id="{D0754872-01C0-4710-A3BC-527CA0F22893}"/>
              </a:ext>
            </a:extLst>
          </p:cNvPr>
          <p:cNvCxnSpPr>
            <a:cxnSpLocks/>
            <a:stCxn id="47" idx="3"/>
          </p:cNvCxnSpPr>
          <p:nvPr/>
        </p:nvCxnSpPr>
        <p:spPr>
          <a:xfrm>
            <a:off x="1463750" y="4662407"/>
            <a:ext cx="3528392" cy="270030"/>
          </a:xfrm>
          <a:prstGeom prst="curvedConnector3">
            <a:avLst/>
          </a:prstGeom>
          <a:ln>
            <a:solidFill>
              <a:schemeClr val="tx1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tangle 49">
            <a:extLst>
              <a:ext uri="{FF2B5EF4-FFF2-40B4-BE49-F238E27FC236}">
                <a16:creationId xmlns:a16="http://schemas.microsoft.com/office/drawing/2014/main" id="{79546BEC-FFA0-4DC3-AA3B-2B8ABA68F79F}"/>
              </a:ext>
            </a:extLst>
          </p:cNvPr>
          <p:cNvSpPr/>
          <p:nvPr/>
        </p:nvSpPr>
        <p:spPr bwMode="auto">
          <a:xfrm>
            <a:off x="1607766" y="4394913"/>
            <a:ext cx="1440160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클릭 </a:t>
            </a:r>
            <a:r>
              <a:rPr lang="en-US" altLang="ko-KR" sz="1000" b="1" dirty="0">
                <a:sym typeface="Wingdings" panose="05000000000000000000" pitchFamily="2" charset="2"/>
              </a:rPr>
              <a:t> </a:t>
            </a:r>
            <a:r>
              <a:rPr lang="ko-KR" altLang="en-US" sz="1000" b="1" dirty="0">
                <a:sym typeface="Wingdings" panose="05000000000000000000" pitchFamily="2" charset="2"/>
              </a:rPr>
              <a:t>해당 아이템 줌</a:t>
            </a:r>
            <a:endParaRPr lang="ko-KR" altLang="en-US" sz="1000" b="1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4A247E31-8FEC-4E90-826B-E40624E4D35B}"/>
              </a:ext>
            </a:extLst>
          </p:cNvPr>
          <p:cNvSpPr/>
          <p:nvPr/>
        </p:nvSpPr>
        <p:spPr bwMode="auto">
          <a:xfrm>
            <a:off x="3047926" y="4990347"/>
            <a:ext cx="1957997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아이템 선택 </a:t>
            </a:r>
            <a:r>
              <a:rPr lang="en-US" altLang="ko-KR" sz="1000" b="1" dirty="0">
                <a:sym typeface="Wingdings" panose="05000000000000000000" pitchFamily="2" charset="2"/>
              </a:rPr>
              <a:t> </a:t>
            </a:r>
            <a:r>
              <a:rPr lang="ko-KR" altLang="en-US" sz="1000" b="1" dirty="0">
                <a:sym typeface="Wingdings" panose="05000000000000000000" pitchFamily="2" charset="2"/>
              </a:rPr>
              <a:t>트리 아이템 선택</a:t>
            </a:r>
            <a:endParaRPr lang="ko-KR" altLang="en-US" sz="1000" b="1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DD6175C4-F062-493D-97C4-B394FC904103}"/>
              </a:ext>
            </a:extLst>
          </p:cNvPr>
          <p:cNvSpPr/>
          <p:nvPr/>
        </p:nvSpPr>
        <p:spPr bwMode="auto">
          <a:xfrm>
            <a:off x="4965331" y="4824425"/>
            <a:ext cx="183857" cy="209119"/>
          </a:xfrm>
          <a:prstGeom prst="rect">
            <a:avLst/>
          </a:prstGeom>
          <a:noFill/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endParaRPr lang="ko-KR" altLang="en-US" sz="1000" b="1" dirty="0"/>
          </a:p>
        </p:txBody>
      </p:sp>
    </p:spTree>
    <p:extLst>
      <p:ext uri="{BB962C8B-B14F-4D97-AF65-F5344CB8AC3E}">
        <p14:creationId xmlns:p14="http://schemas.microsoft.com/office/powerpoint/2010/main" val="20229655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4CF31-DADD-4D00-893A-E31BF551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8274" y="116336"/>
            <a:ext cx="5881980" cy="432283"/>
          </a:xfrm>
        </p:spPr>
        <p:txBody>
          <a:bodyPr/>
          <a:lstStyle/>
          <a:p>
            <a:r>
              <a:rPr lang="ko-KR" altLang="en-US" dirty="0"/>
              <a:t>화면 정의서 </a:t>
            </a:r>
            <a:r>
              <a:rPr lang="en-US" altLang="ko-KR" dirty="0"/>
              <a:t>– Symbol Editor(</a:t>
            </a:r>
            <a:r>
              <a:rPr lang="ko-KR" altLang="en-US" dirty="0"/>
              <a:t>여러개의 심볼을 저장할 수 있음</a:t>
            </a:r>
            <a:r>
              <a:rPr lang="en-US" altLang="ko-KR" dirty="0"/>
              <a:t>)</a:t>
            </a:r>
            <a:endParaRPr lang="ko-KR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2BE9E7-4EB5-460B-A2AD-488B5E8118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98C3668-887F-47C4-9B17-FBB49A381EF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45393"/>
            <a:ext cx="9120188" cy="534975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3904A967-CE2A-46ED-826E-4F4B84C748B2}"/>
              </a:ext>
            </a:extLst>
          </p:cNvPr>
          <p:cNvSpPr/>
          <p:nvPr/>
        </p:nvSpPr>
        <p:spPr bwMode="auto">
          <a:xfrm>
            <a:off x="8520534" y="5868541"/>
            <a:ext cx="504056" cy="144016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Close</a:t>
            </a:r>
            <a:endParaRPr lang="ko-KR" altLang="en-US" sz="1000" b="1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C4383E7-3DA5-4CE8-942F-0FE209AEC512}"/>
              </a:ext>
            </a:extLst>
          </p:cNvPr>
          <p:cNvSpPr/>
          <p:nvPr/>
        </p:nvSpPr>
        <p:spPr bwMode="auto">
          <a:xfrm>
            <a:off x="8457203" y="6444605"/>
            <a:ext cx="630718" cy="253035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r>
              <a:rPr lang="ko-KR" altLang="en-US" sz="1000" b="1" dirty="0"/>
              <a:t>창 닫기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951D009-42FF-4090-8B66-37530A03608F}"/>
              </a:ext>
            </a:extLst>
          </p:cNvPr>
          <p:cNvCxnSpPr>
            <a:cxnSpLocks/>
            <a:stCxn id="5" idx="2"/>
            <a:endCxn id="6" idx="0"/>
          </p:cNvCxnSpPr>
          <p:nvPr/>
        </p:nvCxnSpPr>
        <p:spPr>
          <a:xfrm>
            <a:off x="8772562" y="6012557"/>
            <a:ext cx="0" cy="43204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883A42EA-FF05-4682-8975-4527A8AFA2FD}"/>
              </a:ext>
            </a:extLst>
          </p:cNvPr>
          <p:cNvSpPr/>
          <p:nvPr/>
        </p:nvSpPr>
        <p:spPr bwMode="auto">
          <a:xfrm>
            <a:off x="203610" y="764285"/>
            <a:ext cx="1656184" cy="207711"/>
          </a:xfrm>
          <a:prstGeom prst="rect">
            <a:avLst/>
          </a:prstGeom>
          <a:solidFill>
            <a:schemeClr val="bg1"/>
          </a:solidFill>
          <a:ln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 defTabSz="762000"/>
            <a:r>
              <a:rPr lang="en-US" altLang="ko-KR" sz="1000" b="1" dirty="0"/>
              <a:t>Symbol Editor – </a:t>
            </a:r>
            <a:r>
              <a:rPr lang="ko-KR" altLang="en-US" sz="1000" b="1" dirty="0"/>
              <a:t>심볼 이름</a:t>
            </a:r>
          </a:p>
        </p:txBody>
      </p:sp>
    </p:spTree>
    <p:extLst>
      <p:ext uri="{BB962C8B-B14F-4D97-AF65-F5344CB8AC3E}">
        <p14:creationId xmlns:p14="http://schemas.microsoft.com/office/powerpoint/2010/main" val="1220495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CAFEA-84AC-486B-BEF0-232CE7F5E6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심볼 검출 </a:t>
            </a:r>
            <a:r>
              <a:rPr lang="en-US" altLang="ko-KR" dirty="0"/>
              <a:t>– </a:t>
            </a:r>
            <a:r>
              <a:rPr lang="ko-KR" altLang="en-US" dirty="0"/>
              <a:t>회전 좌표 계산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2B2224-D12C-448E-B3C3-FACE87D08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5E8117A-898A-4381-B3EB-7999FC69B2C5}"/>
              </a:ext>
            </a:extLst>
          </p:cNvPr>
          <p:cNvCxnSpPr>
            <a:cxnSpLocks/>
          </p:cNvCxnSpPr>
          <p:nvPr/>
        </p:nvCxnSpPr>
        <p:spPr>
          <a:xfrm>
            <a:off x="2106738" y="3636293"/>
            <a:ext cx="4505584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12B204F6-77CE-4917-838B-9D3349CB89FB}"/>
              </a:ext>
            </a:extLst>
          </p:cNvPr>
          <p:cNvSpPr/>
          <p:nvPr/>
        </p:nvSpPr>
        <p:spPr bwMode="auto">
          <a:xfrm>
            <a:off x="572672" y="1512057"/>
            <a:ext cx="2295233" cy="4322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심볼의 좌표를 수학 좌표계로 변환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0DFC357-D852-45DA-94AE-E5D1A95DAD82}"/>
              </a:ext>
            </a:extLst>
          </p:cNvPr>
          <p:cNvCxnSpPr>
            <a:cxnSpLocks/>
            <a:stCxn id="7" idx="3"/>
            <a:endCxn id="10" idx="1"/>
          </p:cNvCxnSpPr>
          <p:nvPr/>
        </p:nvCxnSpPr>
        <p:spPr>
          <a:xfrm>
            <a:off x="2867905" y="1728199"/>
            <a:ext cx="3384449" cy="181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7BF9D578-76C9-4758-AABA-6507E4B7C117}"/>
              </a:ext>
            </a:extLst>
          </p:cNvPr>
          <p:cNvSpPr/>
          <p:nvPr/>
        </p:nvSpPr>
        <p:spPr bwMode="auto">
          <a:xfrm>
            <a:off x="6252354" y="1513872"/>
            <a:ext cx="2295233" cy="4322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주어진 각도로 회전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605A85-4087-4768-A6C1-6ADEBF9EE199}"/>
              </a:ext>
            </a:extLst>
          </p:cNvPr>
          <p:cNvSpPr/>
          <p:nvPr/>
        </p:nvSpPr>
        <p:spPr bwMode="auto">
          <a:xfrm>
            <a:off x="6252354" y="5537650"/>
            <a:ext cx="2295233" cy="4322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왼쪽 상단을 </a:t>
            </a:r>
            <a:r>
              <a:rPr lang="en-US" altLang="ko-KR" sz="1100" b="1" dirty="0"/>
              <a:t>(0,0)</a:t>
            </a:r>
            <a:r>
              <a:rPr lang="ko-KR" altLang="en-US" sz="1100" b="1" dirty="0"/>
              <a:t>으로 맞춤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286FF4-F4CF-47AC-B7BA-7717AC50BF58}"/>
              </a:ext>
            </a:extLst>
          </p:cNvPr>
          <p:cNvSpPr/>
          <p:nvPr/>
        </p:nvSpPr>
        <p:spPr bwMode="auto">
          <a:xfrm>
            <a:off x="572601" y="5537649"/>
            <a:ext cx="2295233" cy="432283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 defTabSz="762000"/>
            <a:r>
              <a:rPr lang="ko-KR" altLang="en-US" sz="1100" b="1" dirty="0"/>
              <a:t>수학 좌표계를 이미지 좌표계로 변환</a:t>
            </a:r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19E5575-80A1-4D4A-B017-8EB99F5CA265}"/>
              </a:ext>
            </a:extLst>
          </p:cNvPr>
          <p:cNvCxnSpPr>
            <a:stCxn id="10" idx="2"/>
            <a:endCxn id="12" idx="0"/>
          </p:cNvCxnSpPr>
          <p:nvPr/>
        </p:nvCxnSpPr>
        <p:spPr>
          <a:xfrm>
            <a:off x="7399971" y="1946155"/>
            <a:ext cx="0" cy="359149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4111BAD-EA96-4C8D-9072-9EF2795B1837}"/>
              </a:ext>
            </a:extLst>
          </p:cNvPr>
          <p:cNvCxnSpPr>
            <a:stCxn id="12" idx="1"/>
            <a:endCxn id="14" idx="3"/>
          </p:cNvCxnSpPr>
          <p:nvPr/>
        </p:nvCxnSpPr>
        <p:spPr>
          <a:xfrm flipH="1" flipV="1">
            <a:off x="2867834" y="5753791"/>
            <a:ext cx="3384520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4BA5CC9-EE84-454D-806B-3F0E8A9477B5}"/>
              </a:ext>
            </a:extLst>
          </p:cNvPr>
          <p:cNvCxnSpPr/>
          <p:nvPr/>
        </p:nvCxnSpPr>
        <p:spPr>
          <a:xfrm flipV="1">
            <a:off x="4164050" y="2088121"/>
            <a:ext cx="0" cy="309634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2DC5C57C-D8B6-4A8A-AA33-3FD78032CF30}"/>
              </a:ext>
            </a:extLst>
          </p:cNvPr>
          <p:cNvSpPr txBox="1"/>
          <p:nvPr/>
        </p:nvSpPr>
        <p:spPr>
          <a:xfrm>
            <a:off x="4119975" y="3420269"/>
            <a:ext cx="369259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(0,0)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8DB19030-DD42-4933-B6DE-8DF4A0FB94A4}"/>
              </a:ext>
            </a:extLst>
          </p:cNvPr>
          <p:cNvSpPr/>
          <p:nvPr/>
        </p:nvSpPr>
        <p:spPr bwMode="auto">
          <a:xfrm>
            <a:off x="4164050" y="3636293"/>
            <a:ext cx="2015076" cy="396028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5238249-549D-43F8-8044-7A07A3165AAF}"/>
              </a:ext>
            </a:extLst>
          </p:cNvPr>
          <p:cNvSpPr/>
          <p:nvPr/>
        </p:nvSpPr>
        <p:spPr bwMode="auto">
          <a:xfrm rot="13903248">
            <a:off x="2696949" y="2524690"/>
            <a:ext cx="2015076" cy="396028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27805F30-2576-48C1-B1CF-0ED143B24157}"/>
              </a:ext>
            </a:extLst>
          </p:cNvPr>
          <p:cNvSpPr/>
          <p:nvPr/>
        </p:nvSpPr>
        <p:spPr bwMode="auto">
          <a:xfrm>
            <a:off x="2924881" y="1809116"/>
            <a:ext cx="1559212" cy="1816808"/>
          </a:xfrm>
          <a:prstGeom prst="rect">
            <a:avLst/>
          </a:prstGeom>
          <a:solidFill>
            <a:srgbClr val="92D050">
              <a:alpha val="50196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4BB359A-E3BB-408C-AEE0-E163BFAE9D9F}"/>
              </a:ext>
            </a:extLst>
          </p:cNvPr>
          <p:cNvSpPr txBox="1"/>
          <p:nvPr/>
        </p:nvSpPr>
        <p:spPr>
          <a:xfrm>
            <a:off x="4200054" y="3348261"/>
            <a:ext cx="369259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(0,0)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B7EAEB75-CA64-4589-B2AC-A538F1927BC6}"/>
              </a:ext>
            </a:extLst>
          </p:cNvPr>
          <p:cNvSpPr/>
          <p:nvPr/>
        </p:nvSpPr>
        <p:spPr bwMode="auto">
          <a:xfrm>
            <a:off x="4164050" y="3636293"/>
            <a:ext cx="1559212" cy="1816808"/>
          </a:xfrm>
          <a:prstGeom prst="rect">
            <a:avLst/>
          </a:prstGeom>
          <a:solidFill>
            <a:srgbClr val="FFC000">
              <a:alpha val="50196"/>
            </a:srgbClr>
          </a:solidFill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1242DB7-C380-4D1F-BFF4-D8A5D86D6193}"/>
              </a:ext>
            </a:extLst>
          </p:cNvPr>
          <p:cNvSpPr/>
          <p:nvPr/>
        </p:nvSpPr>
        <p:spPr bwMode="auto">
          <a:xfrm rot="13903248">
            <a:off x="3936118" y="4351867"/>
            <a:ext cx="2015076" cy="396028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prstDash val="sysDot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31" name="Arc 30">
            <a:extLst>
              <a:ext uri="{FF2B5EF4-FFF2-40B4-BE49-F238E27FC236}">
                <a16:creationId xmlns:a16="http://schemas.microsoft.com/office/drawing/2014/main" id="{4EC55DE7-1B3C-41C2-9D07-094755036391}"/>
              </a:ext>
            </a:extLst>
          </p:cNvPr>
          <p:cNvSpPr/>
          <p:nvPr/>
        </p:nvSpPr>
        <p:spPr>
          <a:xfrm rot="20826862">
            <a:off x="2552257" y="2968279"/>
            <a:ext cx="2728380" cy="2082630"/>
          </a:xfrm>
          <a:prstGeom prst="arc">
            <a:avLst>
              <a:gd name="adj1" fmla="val 16200000"/>
              <a:gd name="adj2" fmla="val 21373105"/>
            </a:avLst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40D10A8-015C-4991-84BC-72110C0F7A1D}"/>
              </a:ext>
            </a:extLst>
          </p:cNvPr>
          <p:cNvSpPr txBox="1"/>
          <p:nvPr/>
        </p:nvSpPr>
        <p:spPr>
          <a:xfrm>
            <a:off x="538895" y="1959436"/>
            <a:ext cx="617725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(Y = -Y)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53FFCBB2-3D84-4D10-9D61-F581A75DD36A}"/>
              </a:ext>
            </a:extLst>
          </p:cNvPr>
          <p:cNvSpPr txBox="1"/>
          <p:nvPr/>
        </p:nvSpPr>
        <p:spPr>
          <a:xfrm>
            <a:off x="531733" y="5969932"/>
            <a:ext cx="617725" cy="257369"/>
          </a:xfrm>
          <a:prstGeom prst="rect">
            <a:avLst/>
          </a:prstGeom>
        </p:spPr>
        <p:txBody>
          <a:bodyPr wrap="none" lIns="36000" tIns="36000" rIns="36000" bIns="36000" rtlCol="0">
            <a:spAutoFit/>
          </a:bodyPr>
          <a:lstStyle/>
          <a:p>
            <a:pPr algn="ctr" latinLnBrk="0"/>
            <a:r>
              <a:rPr lang="en-US" altLang="ko-KR" sz="1200" b="0" dirty="0">
                <a:latin typeface="맑은 고딕" pitchFamily="50" charset="-127"/>
                <a:ea typeface="맑은 고딕" pitchFamily="50" charset="-127"/>
              </a:rPr>
              <a:t>(Y = -Y)</a:t>
            </a:r>
            <a:endParaRPr lang="ko-KR" altLang="en-US" sz="1200" b="0" dirty="0">
              <a:latin typeface="맑은 고딕" pitchFamily="50" charset="-127"/>
              <a:ea typeface="맑은 고딕" pitchFamily="50" charset="-127"/>
            </a:endParaRPr>
          </a:p>
        </p:txBody>
      </p:sp>
      <p:cxnSp>
        <p:nvCxnSpPr>
          <p:cNvPr id="39" name="Connector: Curved 38">
            <a:extLst>
              <a:ext uri="{FF2B5EF4-FFF2-40B4-BE49-F238E27FC236}">
                <a16:creationId xmlns:a16="http://schemas.microsoft.com/office/drawing/2014/main" id="{19E31F5D-E366-4CA7-A282-3A89574DF923}"/>
              </a:ext>
            </a:extLst>
          </p:cNvPr>
          <p:cNvCxnSpPr>
            <a:cxnSpLocks/>
          </p:cNvCxnSpPr>
          <p:nvPr/>
        </p:nvCxnSpPr>
        <p:spPr>
          <a:xfrm rot="16200000" flipH="1">
            <a:off x="2631729" y="2103971"/>
            <a:ext cx="1827175" cy="1237465"/>
          </a:xfrm>
          <a:prstGeom prst="curvedConnector3">
            <a:avLst>
              <a:gd name="adj1" fmla="val 95040"/>
            </a:avLst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>
            <a:extLst>
              <a:ext uri="{FF2B5EF4-FFF2-40B4-BE49-F238E27FC236}">
                <a16:creationId xmlns:a16="http://schemas.microsoft.com/office/drawing/2014/main" id="{AF41C949-0EB2-4ACE-8721-0789775EE583}"/>
              </a:ext>
            </a:extLst>
          </p:cNvPr>
          <p:cNvSpPr/>
          <p:nvPr/>
        </p:nvSpPr>
        <p:spPr bwMode="auto">
          <a:xfrm>
            <a:off x="4165198" y="3240265"/>
            <a:ext cx="2015076" cy="396028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70D2DF30-A1CD-4463-9EFB-97C0444BB855}"/>
              </a:ext>
            </a:extLst>
          </p:cNvPr>
          <p:cNvSpPr/>
          <p:nvPr/>
        </p:nvSpPr>
        <p:spPr bwMode="auto">
          <a:xfrm rot="13903248">
            <a:off x="3927805" y="2524691"/>
            <a:ext cx="2015076" cy="396028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  <a:prstDash val="solid"/>
            <a:miter lim="800000"/>
            <a:headEnd/>
            <a:tailEnd/>
          </a:ln>
        </p:spPr>
        <p:txBody>
          <a:bodyPr wrap="none" rtlCol="0" anchor="ctr"/>
          <a:lstStyle/>
          <a:p>
            <a:pPr algn="ctr" defTabSz="762000"/>
            <a:endParaRPr lang="ko-KR" altLang="en-US" sz="1100" b="1" dirty="0"/>
          </a:p>
        </p:txBody>
      </p:sp>
    </p:spTree>
    <p:extLst>
      <p:ext uri="{BB962C8B-B14F-4D97-AF65-F5344CB8AC3E}">
        <p14:creationId xmlns:p14="http://schemas.microsoft.com/office/powerpoint/2010/main" val="1596722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12" grpId="0" animBg="1"/>
      <p:bldP spid="14" grpId="0" animBg="1"/>
      <p:bldP spid="23" grpId="0"/>
      <p:bldP spid="23" grpId="1"/>
      <p:bldP spid="24" grpId="0" animBg="1"/>
      <p:bldP spid="24" grpId="1" animBg="1"/>
      <p:bldP spid="26" grpId="0" animBg="1"/>
      <p:bldP spid="26" grpId="1" animBg="1"/>
      <p:bldP spid="27" grpId="0" animBg="1"/>
      <p:bldP spid="27" grpId="1" animBg="1"/>
      <p:bldP spid="28" grpId="0"/>
      <p:bldP spid="30" grpId="0" animBg="1"/>
      <p:bldP spid="30" grpId="1" animBg="1"/>
      <p:bldP spid="29" grpId="0" animBg="1"/>
      <p:bldP spid="29" grpId="1" animBg="1"/>
      <p:bldP spid="31" grpId="0" animBg="1"/>
      <p:bldP spid="31" grpId="1" animBg="1"/>
      <p:bldP spid="32" grpId="0"/>
      <p:bldP spid="33" grpId="0"/>
      <p:bldP spid="45" grpId="0" animBg="1"/>
      <p:bldP spid="47" grpId="0" animBg="1"/>
      <p:bldP spid="47" grpId="1" animBg="1"/>
    </p:bldLst>
  </p:timing>
</p:sld>
</file>

<file path=ppt/theme/theme1.xml><?xml version="1.0" encoding="utf-8"?>
<a:theme xmlns:a="http://schemas.openxmlformats.org/drawingml/2006/main" name="경영개선팀 템플릿">
  <a:themeElements>
    <a:clrScheme name="대림산업 테마 색">
      <a:dk1>
        <a:srgbClr val="000000"/>
      </a:dk1>
      <a:lt1>
        <a:srgbClr val="FFFFFF"/>
      </a:lt1>
      <a:dk2>
        <a:srgbClr val="CECECE"/>
      </a:dk2>
      <a:lt2>
        <a:srgbClr val="919191"/>
      </a:lt2>
      <a:accent1>
        <a:srgbClr val="666666"/>
      </a:accent1>
      <a:accent2>
        <a:srgbClr val="A1A1A1"/>
      </a:accent2>
      <a:accent3>
        <a:srgbClr val="1B2E5A"/>
      </a:accent3>
      <a:accent4>
        <a:srgbClr val="008BB0"/>
      </a:accent4>
      <a:accent5>
        <a:srgbClr val="E87E00"/>
      </a:accent5>
      <a:accent6>
        <a:srgbClr val="5C4637"/>
      </a:accent6>
      <a:hlink>
        <a:srgbClr val="002060"/>
      </a:hlink>
      <a:folHlink>
        <a:srgbClr val="C0000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2"/>
        </a:solidFill>
        <a:ln w="9525">
          <a:solidFill>
            <a:schemeClr val="tx1"/>
          </a:solidFill>
          <a:miter lim="800000"/>
          <a:headEnd/>
          <a:tailEnd/>
        </a:ln>
      </a:spPr>
      <a:bodyPr wrap="none" anchor="ctr"/>
      <a:lstStyle>
        <a:defPPr algn="ctr" defTabSz="762000">
          <a:defRPr sz="1100" b="1" dirty="0" smtClean="0"/>
        </a:defPPr>
      </a:lstStyle>
    </a:spDef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wrap="none" lIns="36000" tIns="36000" rIns="36000" bIns="36000" rtlCol="0">
        <a:spAutoFit/>
      </a:bodyPr>
      <a:lstStyle>
        <a:defPPr algn="ctr" latinLnBrk="0">
          <a:defRPr sz="1200" b="0" dirty="0" smtClean="0">
            <a:latin typeface="맑은 고딕" pitchFamily="50" charset="-127"/>
            <a:ea typeface="맑은 고딕" pitchFamily="50" charset="-127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2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1.xml"/></Relationships>
</file>

<file path=customXml/_rels/item2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2.xml"/></Relationships>
</file>

<file path=customXml/_rels/item2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3.xml"/></Relationships>
</file>

<file path=customXml/_rels/item2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4.xml"/></Relationships>
</file>

<file path=customXml/_rels/item2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5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0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12.xml><?xml version="1.0" encoding="utf-8"?>
<Control xmlns="http://schemas.microsoft.com/VisualStudio/2011/storyboarding/control">
  <Id Name="System.Storyboarding.WindowsDesktop.TreeList" Revision="1" Stencil="System.Storyboarding.WindowsDesktop" StencilVersion="0.1"/>
</Control>
</file>

<file path=customXml/item13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4.xml><?xml version="1.0" encoding="utf-8"?>
<Control xmlns="http://schemas.microsoft.com/VisualStudio/2011/storyboarding/control">
  <Id Name="System.Storyboarding.Common.ScrollbarVertical" RevisionId="68ea164d-c1de-47a5-804f-d4d1290fa524" Stencil="System.Storyboarding.Common" StencilRevisionId="68ea164d-c1de-47a5-804f-d4d1290fa524" StencilVersion="0.1"/>
</Control>
</file>

<file path=customXml/item15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16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7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18.xml><?xml version="1.0" encoding="utf-8"?>
<Control xmlns="http://schemas.microsoft.com/VisualStudio/2011/storyboarding/control">
  <Id Name="System.Storyboarding.WindowsDesktop.HorizontalSplitter" Revision="1" Stencil="System.Storyboarding.WindowsDesktop" StencilVersion="0.1"/>
</Control>
</file>

<file path=customXml/item19.xml><?xml version="1.0" encoding="utf-8"?>
<Control xmlns="http://schemas.microsoft.com/VisualStudio/2011/storyboarding/control">
  <Id Name="System.Storyboarding.Common.Button" Revision="1" Stencil="System.Storyboarding.Common" StencilVersion="0.1"/>
</Control>
</file>

<file path=customXml/item2.xml><?xml version="1.0" encoding="utf-8"?>
<Control xmlns="http://schemas.microsoft.com/VisualStudio/2011/storyboarding/control">
  <Id Name="System.Storyboarding.WindowsDesktop.HorizontalSplitter" Revision="1" Stencil="System.Storyboarding.WindowsDesktop" StencilVersion="0.1"/>
</Control>
</file>

<file path=customXml/item20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21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22.xml><?xml version="1.0" encoding="utf-8"?>
<Control xmlns="http://schemas.microsoft.com/VisualStudio/2011/storyboarding/control">
  <Id Name="18de5d0b-6716-46dc-85df-e9d56b9ea64e" Revision="1" Stencil="System.MyShapes" StencilVersion="1.0"/>
</Control>
</file>

<file path=customXml/item23.xml><?xml version="1.0" encoding="utf-8"?>
<Control xmlns="http://schemas.microsoft.com/VisualStudio/2011/storyboarding/control">
  <Id Name="43663c2c-0185-496f-82ca-c14ccfa90b55" Revision="1" Stencil="System.MyShapes" StencilVersion="1.0"/>
</Control>
</file>

<file path=customXml/item24.xml><?xml version="1.0" encoding="utf-8"?>
<Control xmlns="http://schemas.microsoft.com/VisualStudio/2011/storyboarding/control">
  <Id Name="System.Storyboarding.Common.List" Revision="1" Stencil="System.Storyboarding.Common" StencilVersion="0.1"/>
</Control>
</file>

<file path=customXml/item25.xml><?xml version="1.0" encoding="utf-8"?>
<Control xmlns="http://schemas.microsoft.com/VisualStudio/2011/storyboarding/control">
  <Id Name="System.Storyboarding.Common.DataGrid" Revision="1" Stencil="System.Storyboarding.Common" StencilVersion="0.1"/>
</Control>
</file>

<file path=customXml/item3.xml><?xml version="1.0" encoding="utf-8"?>
<Control xmlns="http://schemas.microsoft.com/VisualStudio/2011/storyboarding/control">
  <Id Name="System.Storyboarding.Common.List" Revision="1" Stencil="System.Storyboarding.Common" StencilVersion="0.1"/>
</Control>
</file>

<file path=customXml/item4.xml><?xml version="1.0" encoding="utf-8"?>
<Control xmlns="http://schemas.microsoft.com/VisualStudio/2011/storyboarding/control">
  <Id Name="StorytellingCommon.DesktopFullscreen" Revision="1" Stencil="StorytellingCommon" StencilVersion="1.0"/>
</Control>
</file>

<file path=customXml/item5.xml><?xml version="1.0" encoding="utf-8"?>
<Control xmlns="http://schemas.microsoft.com/VisualStudio/2011/storyboarding/control">
  <Id Name="System.Storyboarding.Common.ScrollbarVertical" RevisionId="68ea164d-c1de-47a5-804f-d4d1290fa524" Stencil="System.Storyboarding.Common" StencilRevisionId="68ea164d-c1de-47a5-804f-d4d1290fa524" StencilVersion="0.1"/>
</Control>
</file>

<file path=customXml/item6.xml><?xml version="1.0" encoding="utf-8"?>
<Control xmlns="http://schemas.microsoft.com/VisualStudio/2011/storyboarding/control">
  <Id Name="fe6ce27a-4452-41f2-8a21-c08ce35ef896" Revision="1" Stencil="3d5870aa-60de-494b-b4a0-efb8b7796b87" StencilVersion="1.0"/>
</Control>
</file>

<file path=customXml/item7.xml><?xml version="1.0" encoding="utf-8"?>
<Control xmlns="http://schemas.microsoft.com/VisualStudio/2011/storyboarding/control">
  <Id Name="System.Storyboarding.WindowsDesktop.HorizontalSplitter" Revision="1" Stencil="System.Storyboarding.WindowsDesktop" StencilVersion="0.1"/>
</Control>
</file>

<file path=customXml/item8.xml><?xml version="1.0" encoding="utf-8"?>
<ct:contentTypeSchema xmlns:ct="http://schemas.microsoft.com/office/2006/metadata/contentType" xmlns:ma="http://schemas.microsoft.com/office/2006/metadata/properties/metaAttributes" ct:_="" ma:_="" ma:contentTypeName="PPT 표준양식" ma:contentTypeID="0x01010085ECDA5084D1774B8282ECA3F0BC450D00C078695C76F30143BAB57C67EBA107B6" ma:contentTypeVersion="3" ma:contentTypeDescription="경영개선팀, BPI, 정보시스템실의 PPT 표준양식입니다." ma:contentTypeScope="" ma:versionID="21d093a6b96aa7f649f098d9acf829a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0b4c3119fbf5fe144d0c2282e37720c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콘텐츠 형식"/>
        <xsd:element ref="dc:title" minOccurs="0" maxOccurs="1" ma:index="4" ma:displayName="제목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9.xml><?xml version="1.0" encoding="utf-8"?>
<Control xmlns="http://schemas.microsoft.com/VisualStudio/2011/storyboarding/control">
  <Id Name="System.Storyboarding.WindowsDesktop.FileMenu" Revision="1" Stencil="System.Storyboarding.WindowsDesktop" StencilVersion="0.1"/>
</Control>
</file>

<file path=customXml/itemProps1.xml><?xml version="1.0" encoding="utf-8"?>
<ds:datastoreItem xmlns:ds="http://schemas.openxmlformats.org/officeDocument/2006/customXml" ds:itemID="{07F37C8A-0C98-4B7C-9140-9564BA73E278}">
  <ds:schemaRefs>
    <ds:schemaRef ds:uri="http://schemas.microsoft.com/VisualStudio/2011/storyboarding/control"/>
  </ds:schemaRefs>
</ds:datastoreItem>
</file>

<file path=customXml/itemProps10.xml><?xml version="1.0" encoding="utf-8"?>
<ds:datastoreItem xmlns:ds="http://schemas.openxmlformats.org/officeDocument/2006/customXml" ds:itemID="{8813F09F-34E8-431F-A80C-B4A65112884F}">
  <ds:schemaRefs>
    <ds:schemaRef ds:uri="http://schemas.microsoft.com/sharepoint/v3/contenttype/forms"/>
  </ds:schemaRefs>
</ds:datastoreItem>
</file>

<file path=customXml/itemProps11.xml><?xml version="1.0" encoding="utf-8"?>
<ds:datastoreItem xmlns:ds="http://schemas.openxmlformats.org/officeDocument/2006/customXml" ds:itemID="{82244CC0-3040-4242-8F36-8023AF770CF8}">
  <ds:schemaRefs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customXml/itemProps12.xml><?xml version="1.0" encoding="utf-8"?>
<ds:datastoreItem xmlns:ds="http://schemas.openxmlformats.org/officeDocument/2006/customXml" ds:itemID="{ECA3BDA6-965D-47AC-92AB-14CA3A0B02A0}">
  <ds:schemaRefs>
    <ds:schemaRef ds:uri="http://schemas.microsoft.com/VisualStudio/2011/storyboarding/control"/>
  </ds:schemaRefs>
</ds:datastoreItem>
</file>

<file path=customXml/itemProps13.xml><?xml version="1.0" encoding="utf-8"?>
<ds:datastoreItem xmlns:ds="http://schemas.openxmlformats.org/officeDocument/2006/customXml" ds:itemID="{CE9BF706-730A-4315-BB8A-F9BC2493D075}">
  <ds:schemaRefs>
    <ds:schemaRef ds:uri="http://schemas.microsoft.com/VisualStudio/2011/storyboarding/control"/>
  </ds:schemaRefs>
</ds:datastoreItem>
</file>

<file path=customXml/itemProps14.xml><?xml version="1.0" encoding="utf-8"?>
<ds:datastoreItem xmlns:ds="http://schemas.openxmlformats.org/officeDocument/2006/customXml" ds:itemID="{B86FC14E-608D-4408-A64C-21E6AEE90D98}">
  <ds:schemaRefs>
    <ds:schemaRef ds:uri="http://schemas.microsoft.com/VisualStudio/2011/storyboarding/control"/>
  </ds:schemaRefs>
</ds:datastoreItem>
</file>

<file path=customXml/itemProps15.xml><?xml version="1.0" encoding="utf-8"?>
<ds:datastoreItem xmlns:ds="http://schemas.openxmlformats.org/officeDocument/2006/customXml" ds:itemID="{30D3EDA0-D519-4E9D-9816-B56442FF45BB}">
  <ds:schemaRefs>
    <ds:schemaRef ds:uri="http://schemas.microsoft.com/VisualStudio/2011/storyboarding/control"/>
  </ds:schemaRefs>
</ds:datastoreItem>
</file>

<file path=customXml/itemProps16.xml><?xml version="1.0" encoding="utf-8"?>
<ds:datastoreItem xmlns:ds="http://schemas.openxmlformats.org/officeDocument/2006/customXml" ds:itemID="{0C282806-FA6A-45FA-9429-02FF5317ACCF}">
  <ds:schemaRefs>
    <ds:schemaRef ds:uri="http://schemas.microsoft.com/VisualStudio/2011/storyboarding/control"/>
  </ds:schemaRefs>
</ds:datastoreItem>
</file>

<file path=customXml/itemProps17.xml><?xml version="1.0" encoding="utf-8"?>
<ds:datastoreItem xmlns:ds="http://schemas.openxmlformats.org/officeDocument/2006/customXml" ds:itemID="{316E2059-7352-4E89-BF0D-C97F25A86194}">
  <ds:schemaRefs>
    <ds:schemaRef ds:uri="http://schemas.microsoft.com/VisualStudio/2011/storyboarding/control"/>
  </ds:schemaRefs>
</ds:datastoreItem>
</file>

<file path=customXml/itemProps18.xml><?xml version="1.0" encoding="utf-8"?>
<ds:datastoreItem xmlns:ds="http://schemas.openxmlformats.org/officeDocument/2006/customXml" ds:itemID="{D40B37B1-CAC1-4EAE-B9A4-84FCA5EEB2F0}">
  <ds:schemaRefs>
    <ds:schemaRef ds:uri="http://schemas.microsoft.com/VisualStudio/2011/storyboarding/control"/>
  </ds:schemaRefs>
</ds:datastoreItem>
</file>

<file path=customXml/itemProps19.xml><?xml version="1.0" encoding="utf-8"?>
<ds:datastoreItem xmlns:ds="http://schemas.openxmlformats.org/officeDocument/2006/customXml" ds:itemID="{93937D27-897C-473E-8493-2DF502B4E330}">
  <ds:schemaRefs>
    <ds:schemaRef ds:uri="http://schemas.microsoft.com/VisualStudio/2011/storyboarding/control"/>
  </ds:schemaRefs>
</ds:datastoreItem>
</file>

<file path=customXml/itemProps2.xml><?xml version="1.0" encoding="utf-8"?>
<ds:datastoreItem xmlns:ds="http://schemas.openxmlformats.org/officeDocument/2006/customXml" ds:itemID="{DA7C3608-775F-4A00-BB76-FE02AFFDC442}">
  <ds:schemaRefs>
    <ds:schemaRef ds:uri="http://schemas.microsoft.com/VisualStudio/2011/storyboarding/control"/>
  </ds:schemaRefs>
</ds:datastoreItem>
</file>

<file path=customXml/itemProps20.xml><?xml version="1.0" encoding="utf-8"?>
<ds:datastoreItem xmlns:ds="http://schemas.openxmlformats.org/officeDocument/2006/customXml" ds:itemID="{89A0AD2B-C9A1-48F6-A07D-BBDEBA1BEE4F}">
  <ds:schemaRefs>
    <ds:schemaRef ds:uri="http://schemas.microsoft.com/VisualStudio/2011/storyboarding/control"/>
  </ds:schemaRefs>
</ds:datastoreItem>
</file>

<file path=customXml/itemProps21.xml><?xml version="1.0" encoding="utf-8"?>
<ds:datastoreItem xmlns:ds="http://schemas.openxmlformats.org/officeDocument/2006/customXml" ds:itemID="{B17DB520-9F37-4B8A-A460-AC16811C0CC5}">
  <ds:schemaRefs>
    <ds:schemaRef ds:uri="http://schemas.microsoft.com/VisualStudio/2011/storyboarding/control"/>
  </ds:schemaRefs>
</ds:datastoreItem>
</file>

<file path=customXml/itemProps22.xml><?xml version="1.0" encoding="utf-8"?>
<ds:datastoreItem xmlns:ds="http://schemas.openxmlformats.org/officeDocument/2006/customXml" ds:itemID="{34311249-49D7-460D-90A5-4E56F7884410}">
  <ds:schemaRefs>
    <ds:schemaRef ds:uri="http://schemas.microsoft.com/VisualStudio/2011/storyboarding/control"/>
  </ds:schemaRefs>
</ds:datastoreItem>
</file>

<file path=customXml/itemProps23.xml><?xml version="1.0" encoding="utf-8"?>
<ds:datastoreItem xmlns:ds="http://schemas.openxmlformats.org/officeDocument/2006/customXml" ds:itemID="{D3507616-5C45-44A6-84AF-CA43E5307D57}">
  <ds:schemaRefs>
    <ds:schemaRef ds:uri="http://schemas.microsoft.com/VisualStudio/2011/storyboarding/control"/>
  </ds:schemaRefs>
</ds:datastoreItem>
</file>

<file path=customXml/itemProps24.xml><?xml version="1.0" encoding="utf-8"?>
<ds:datastoreItem xmlns:ds="http://schemas.openxmlformats.org/officeDocument/2006/customXml" ds:itemID="{4BF9936B-E52F-49AC-B0B1-F88917F4FB3A}">
  <ds:schemaRefs>
    <ds:schemaRef ds:uri="http://schemas.microsoft.com/VisualStudio/2011/storyboarding/control"/>
  </ds:schemaRefs>
</ds:datastoreItem>
</file>

<file path=customXml/itemProps25.xml><?xml version="1.0" encoding="utf-8"?>
<ds:datastoreItem xmlns:ds="http://schemas.openxmlformats.org/officeDocument/2006/customXml" ds:itemID="{6208F2BF-C2C3-453E-93F7-26725F104045}">
  <ds:schemaRefs>
    <ds:schemaRef ds:uri="http://schemas.microsoft.com/VisualStudio/2011/storyboarding/control"/>
  </ds:schemaRefs>
</ds:datastoreItem>
</file>

<file path=customXml/itemProps3.xml><?xml version="1.0" encoding="utf-8"?>
<ds:datastoreItem xmlns:ds="http://schemas.openxmlformats.org/officeDocument/2006/customXml" ds:itemID="{5ADEFD10-0DFE-4AE4-B136-85C93FFBEAFB}">
  <ds:schemaRefs>
    <ds:schemaRef ds:uri="http://schemas.microsoft.com/VisualStudio/2011/storyboarding/control"/>
  </ds:schemaRefs>
</ds:datastoreItem>
</file>

<file path=customXml/itemProps4.xml><?xml version="1.0" encoding="utf-8"?>
<ds:datastoreItem xmlns:ds="http://schemas.openxmlformats.org/officeDocument/2006/customXml" ds:itemID="{0419D2BC-ABAB-43A0-A4F4-CB19687FD9DF}">
  <ds:schemaRefs>
    <ds:schemaRef ds:uri="http://schemas.microsoft.com/VisualStudio/2011/storyboarding/control"/>
  </ds:schemaRefs>
</ds:datastoreItem>
</file>

<file path=customXml/itemProps5.xml><?xml version="1.0" encoding="utf-8"?>
<ds:datastoreItem xmlns:ds="http://schemas.openxmlformats.org/officeDocument/2006/customXml" ds:itemID="{E2537B85-2827-4919-9450-1754594C143E}">
  <ds:schemaRefs>
    <ds:schemaRef ds:uri="http://schemas.microsoft.com/VisualStudio/2011/storyboarding/control"/>
  </ds:schemaRefs>
</ds:datastoreItem>
</file>

<file path=customXml/itemProps6.xml><?xml version="1.0" encoding="utf-8"?>
<ds:datastoreItem xmlns:ds="http://schemas.openxmlformats.org/officeDocument/2006/customXml" ds:itemID="{1E08818A-544F-4537-BDFA-0B09EFDA63B2}">
  <ds:schemaRefs>
    <ds:schemaRef ds:uri="http://schemas.microsoft.com/VisualStudio/2011/storyboarding/control"/>
  </ds:schemaRefs>
</ds:datastoreItem>
</file>

<file path=customXml/itemProps7.xml><?xml version="1.0" encoding="utf-8"?>
<ds:datastoreItem xmlns:ds="http://schemas.openxmlformats.org/officeDocument/2006/customXml" ds:itemID="{3E709F08-4321-497F-A083-1E38734B9AC7}">
  <ds:schemaRefs>
    <ds:schemaRef ds:uri="http://schemas.microsoft.com/VisualStudio/2011/storyboarding/control"/>
  </ds:schemaRefs>
</ds:datastoreItem>
</file>

<file path=customXml/itemProps8.xml><?xml version="1.0" encoding="utf-8"?>
<ds:datastoreItem xmlns:ds="http://schemas.openxmlformats.org/officeDocument/2006/customXml" ds:itemID="{8A3115C5-BC95-4447-9088-93F5383B7C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9.xml><?xml version="1.0" encoding="utf-8"?>
<ds:datastoreItem xmlns:ds="http://schemas.openxmlformats.org/officeDocument/2006/customXml" ds:itemID="{997B3C81-C15A-400C-A1BD-3037B76ED61B}">
  <ds:schemaRefs>
    <ds:schemaRef ds:uri="http://schemas.microsoft.com/VisualStudio/2011/storyboarding/contro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21045</TotalTime>
  <Words>325</Words>
  <Application>Microsoft Office PowerPoint</Application>
  <PresentationFormat>Custom</PresentationFormat>
  <Paragraphs>109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HY헤드라인M</vt:lpstr>
      <vt:lpstr>돋움</vt:lpstr>
      <vt:lpstr>맑은 고딕</vt:lpstr>
      <vt:lpstr>Arial</vt:lpstr>
      <vt:lpstr>Copperplate Gothic Bold</vt:lpstr>
      <vt:lpstr>Segoe UI</vt:lpstr>
      <vt:lpstr>Tahoma</vt:lpstr>
      <vt:lpstr>Wingdings</vt:lpstr>
      <vt:lpstr>경영개선팀 템플릿</vt:lpstr>
      <vt:lpstr>Image P&amp;ID to SPPID</vt:lpstr>
      <vt:lpstr>인식 절차</vt:lpstr>
      <vt:lpstr>도면 영역 설정</vt:lpstr>
      <vt:lpstr>화면 정의서</vt:lpstr>
      <vt:lpstr>화면 정의서</vt:lpstr>
      <vt:lpstr>화면 정의서</vt:lpstr>
      <vt:lpstr>화면 정의서</vt:lpstr>
      <vt:lpstr>화면 정의서 – Symbol Editor(여러개의 심볼을 저장할 수 있음)</vt:lpstr>
      <vt:lpstr>심볼 검출 – 회전 좌표 계산</vt:lpstr>
      <vt:lpstr>라인 검출</vt:lpstr>
      <vt:lpstr>PowerPoint Presentation</vt:lpstr>
      <vt:lpstr>PowerPoint Presentation</vt:lpstr>
      <vt:lpstr>코딩 규칙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대림산업 경영개선팀</dc:creator>
  <cp:lastModifiedBy>humkyung</cp:lastModifiedBy>
  <cp:revision>948</cp:revision>
  <cp:lastPrinted>2018-01-30T04:50:40Z</cp:lastPrinted>
  <dcterms:created xsi:type="dcterms:W3CDTF">2012-12-12T04:21:44Z</dcterms:created>
  <dcterms:modified xsi:type="dcterms:W3CDTF">2018-04-13T00:30:01Z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0x01010085ECDA5084D1774B8282ECA3F0BC450D00C078695C76F30143BAB57C67EBA107B6</vt:lpwstr>
  </property>
  <property fmtid="{D5CDD505-2E9C-101B-9397-08002B2CF9AE}" pid="3" name="Tfs.IsStoryboard">
    <vt:bool>true</vt:bool>
  </property>
</Properties>
</file>