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1" r:id="rId2"/>
    <p:sldId id="1987" r:id="rId3"/>
    <p:sldId id="1991" r:id="rId4"/>
    <p:sldId id="1989" r:id="rId5"/>
    <p:sldId id="1990" r:id="rId6"/>
    <p:sldId id="1992" r:id="rId7"/>
    <p:sldId id="1993" r:id="rId8"/>
    <p:sldId id="1997" r:id="rId9"/>
    <p:sldId id="1994" r:id="rId10"/>
    <p:sldId id="1995" r:id="rId11"/>
    <p:sldId id="1998" r:id="rId12"/>
    <p:sldId id="1999" r:id="rId13"/>
    <p:sldId id="1978" r:id="rId14"/>
    <p:sldId id="1979" r:id="rId15"/>
    <p:sldId id="1980" r:id="rId16"/>
    <p:sldId id="1981" r:id="rId17"/>
    <p:sldId id="1982" r:id="rId18"/>
    <p:sldId id="1983" r:id="rId1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C0A0F2-7F31-46F7-B789-AA22C92D1EE7}" type="datetimeFigureOut">
              <a:rPr lang="ko-KR" altLang="en-US" smtClean="0"/>
              <a:t>2021-10-21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214B18-7F1B-4440-A7ED-4F4AEDD04B7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5936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>
              <a:latin typeface="Calibri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89792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>
              <a:latin typeface="Calibri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79860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>
              <a:latin typeface="Calibri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252856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>
              <a:latin typeface="Calibri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38652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>
              <a:latin typeface="Calibri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936104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>
              <a:latin typeface="Calibri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2804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52CF3C1-65C8-4500-9B00-346DC51E8C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63C3FC3B-1D33-4A7F-91D8-52A6E5721F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422407A-61BA-4399-A281-9B9E6C652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5E5F-17C8-4719-B9B3-B2F3AB436F38}" type="datetimeFigureOut">
              <a:rPr lang="ko-KR" altLang="en-US" smtClean="0"/>
              <a:t>2021-10-21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010F443-FB51-45A5-BA93-7F6723F5D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380743-1B98-4124-A425-6487BBC0F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61ED0-B01A-4F78-833B-F0FA4E6845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3245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BDF8834-4F8E-4F50-9FEB-4A7BCC653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DA8FFD8-9EF6-440A-B3F9-373CA68873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9015E6E-C27A-4A88-88F3-C6445FF63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5E5F-17C8-4719-B9B3-B2F3AB436F38}" type="datetimeFigureOut">
              <a:rPr lang="ko-KR" altLang="en-US" smtClean="0"/>
              <a:t>2021-10-21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716F479-AB43-4D74-A3B2-CAB0C7474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84C81ED-F3C1-43A6-B539-60F437C94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61ED0-B01A-4F78-833B-F0FA4E6845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5234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6B81888B-0D20-4EC3-A084-2603FCAC90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F6CA9A4-C8B6-440C-B5AF-CFC6DFD8BF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BBE952B-BD69-4777-A3DA-0ED42B48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5E5F-17C8-4719-B9B3-B2F3AB436F38}" type="datetimeFigureOut">
              <a:rPr lang="ko-KR" altLang="en-US" smtClean="0"/>
              <a:t>2021-10-21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86353BE-0703-4CFE-ADD8-55BDD664D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05FA444-EA40-4AA4-93D1-0E491C7F0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61ED0-B01A-4F78-833B-F0FA4E6845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6090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BEF0460-92F0-4E45-AE3F-73D0BFB17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A15FF55-CA93-4701-BF15-6E0D59BEB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E6C4EA3-9952-4721-9414-D4394CD62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5E5F-17C8-4719-B9B3-B2F3AB436F38}" type="datetimeFigureOut">
              <a:rPr lang="ko-KR" altLang="en-US" smtClean="0"/>
              <a:t>2021-10-21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F49979C-AB16-48AD-8CFD-C7F54112D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2FA4627-1359-4083-80EC-1152FC6F8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61ED0-B01A-4F78-833B-F0FA4E6845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8139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AC266A4-74FF-4972-A065-C8D97160A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348576C-AF35-403E-9C3C-CA2A0F96DB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AC80A86-432D-4003-B42C-5077CD4D2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5E5F-17C8-4719-B9B3-B2F3AB436F38}" type="datetimeFigureOut">
              <a:rPr lang="ko-KR" altLang="en-US" smtClean="0"/>
              <a:t>2021-10-21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1AF7A2D-F7C5-4E77-B6A1-C0E58CC3B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4FC27FB-3223-4616-AF52-715C6E19F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61ED0-B01A-4F78-833B-F0FA4E6845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3597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599D399-AD54-4794-8082-101C8DDF1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ECF5B7C-1B91-4DC5-9243-069657819D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92F3A13-3219-4250-8D10-DFBF2C86DB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277E936-0EA6-44EF-86AE-C853D7826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5E5F-17C8-4719-B9B3-B2F3AB436F38}" type="datetimeFigureOut">
              <a:rPr lang="ko-KR" altLang="en-US" smtClean="0"/>
              <a:t>2021-10-21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C01F629-E0FD-4C66-885C-DE5F26131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C425C67-5E4A-4823-B85F-3E9CB5757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61ED0-B01A-4F78-833B-F0FA4E6845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1275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A821211-96D4-4A9C-8675-A7FB55F2C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73F8760-F065-431E-8017-E1FEE9C8A0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A2E9BE3-41E7-4795-9B19-3741A5921F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7B24C4BA-9B09-4210-9850-08B7CE793B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E646251A-7013-4F72-AA65-FD03461D09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C1EE6E84-6745-4E6E-AEDB-C3E2CA663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5E5F-17C8-4719-B9B3-B2F3AB436F38}" type="datetimeFigureOut">
              <a:rPr lang="ko-KR" altLang="en-US" smtClean="0"/>
              <a:t>2021-10-21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C637CF06-02A8-4492-89B1-7FC387F05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23C46768-9F09-406B-A794-E87AA4C33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61ED0-B01A-4F78-833B-F0FA4E6845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5119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5E45E95-C5F3-46F7-A8C4-E165FB556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52F3A22B-33D0-4DA4-94EF-821163F95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5E5F-17C8-4719-B9B3-B2F3AB436F38}" type="datetimeFigureOut">
              <a:rPr lang="ko-KR" altLang="en-US" smtClean="0"/>
              <a:t>2021-10-21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6D48F33-85A0-45B6-AE6F-F575AEEAA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BA5AA5B-88BF-494B-BAE3-DFE5A52A9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61ED0-B01A-4F78-833B-F0FA4E6845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9544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00AD6470-7270-45DC-A5EE-BC0862CC6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5E5F-17C8-4719-B9B3-B2F3AB436F38}" type="datetimeFigureOut">
              <a:rPr lang="ko-KR" altLang="en-US" smtClean="0"/>
              <a:t>2021-10-21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B3DBC70-6A4A-4D6C-8DD7-90F599D5A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D26B47B-7F98-4374-8322-1CF0DDAFC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61ED0-B01A-4F78-833B-F0FA4E6845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3987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9314F60-81EC-457C-98A5-B8FA6C297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582305B-EDA8-4EC9-8FEB-5BA3C86C36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C448B13-79A1-400D-914B-094FF7B967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F2B07C8-1B35-4AE9-A759-0A7907188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5E5F-17C8-4719-B9B3-B2F3AB436F38}" type="datetimeFigureOut">
              <a:rPr lang="ko-KR" altLang="en-US" smtClean="0"/>
              <a:t>2021-10-21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2176EA8-B954-4C76-B516-848A19DD7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3906FF8-FDC1-4475-B1FC-27C3CB63D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61ED0-B01A-4F78-833B-F0FA4E6845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6526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C626F48-EFF2-461A-B68F-12FA6AB8B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D94B3F0-C393-4EF4-8505-0AB7D2B28D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3C60C4A-BC63-47FA-B5C1-2CFA83A213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E9494B3-FF1A-4064-93AC-C5D7CF332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5E5F-17C8-4719-B9B3-B2F3AB436F38}" type="datetimeFigureOut">
              <a:rPr lang="ko-KR" altLang="en-US" smtClean="0"/>
              <a:t>2021-10-21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8EA15EA-1970-4134-A62A-ABB2B4E7B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38892D0-E8CA-4288-BB83-C988B74B0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61ED0-B01A-4F78-833B-F0FA4E6845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468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9C8D2AF6-834F-4CE1-AF9D-5881307D3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DB1B004-A3C6-4AB3-930B-0E58E411C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E3785D5-AD1D-4462-B935-E51BC53869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15E5F-17C8-4719-B9B3-B2F3AB436F38}" type="datetimeFigureOut">
              <a:rPr lang="ko-KR" altLang="en-US" smtClean="0"/>
              <a:t>2021-10-21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851072E-9FC5-46C7-85CF-983540980D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2A2DA14-E02F-4C53-9B36-8D4B5D6297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61ED0-B01A-4F78-833B-F0FA4E6845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1499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1.png"/><Relationship Id="rId4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2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>
            <a:extLst>
              <a:ext uri="{FF2B5EF4-FFF2-40B4-BE49-F238E27FC236}">
                <a16:creationId xmlns:a16="http://schemas.microsoft.com/office/drawing/2014/main" id="{B5151095-F64B-40D0-AF4F-A6A9569A3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 fontScale="90000"/>
          </a:bodyPr>
          <a:lstStyle/>
          <a:p>
            <a:r>
              <a:rPr lang="en-US" altLang="ko-KR" dirty="0"/>
              <a:t>ID2 PSN </a:t>
            </a:r>
            <a:r>
              <a:rPr lang="ko-KR" altLang="en-US" dirty="0"/>
              <a:t>설명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6CBAA07-2CC4-4E68-8565-01079F8ADA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7033"/>
            <a:ext cx="10515600" cy="2435629"/>
          </a:xfrm>
        </p:spPr>
        <p:txBody>
          <a:bodyPr/>
          <a:lstStyle/>
          <a:p>
            <a:r>
              <a:rPr lang="en-US" altLang="ko-KR" dirty="0"/>
              <a:t>ID2</a:t>
            </a:r>
            <a:r>
              <a:rPr lang="ko-KR" altLang="en-US" dirty="0"/>
              <a:t> </a:t>
            </a:r>
            <a:r>
              <a:rPr lang="en-US" altLang="ko-KR" dirty="0"/>
              <a:t>PSN</a:t>
            </a:r>
            <a:r>
              <a:rPr lang="ko-KR" altLang="en-US" dirty="0"/>
              <a:t>은 </a:t>
            </a:r>
            <a:r>
              <a:rPr lang="en-US" altLang="ko-KR" dirty="0"/>
              <a:t>ID2</a:t>
            </a:r>
            <a:r>
              <a:rPr lang="ko-KR" altLang="en-US" dirty="0"/>
              <a:t>의 인식한 데이터로 </a:t>
            </a:r>
            <a:r>
              <a:rPr lang="ko-KR" altLang="en-US" dirty="0" err="1"/>
              <a:t>만듬</a:t>
            </a:r>
            <a:endParaRPr lang="en-US" altLang="ko-KR" dirty="0"/>
          </a:p>
          <a:p>
            <a:r>
              <a:rPr lang="en-US" altLang="ko-KR" dirty="0"/>
              <a:t>ID2 PSN</a:t>
            </a:r>
            <a:r>
              <a:rPr lang="ko-KR" altLang="en-US" dirty="0"/>
              <a:t>은 크게 </a:t>
            </a:r>
            <a:r>
              <a:rPr lang="en-US" altLang="ko-KR" dirty="0"/>
              <a:t>Piping network system(PSN), topology, </a:t>
            </a:r>
            <a:r>
              <a:rPr lang="en-US" altLang="ko-KR" dirty="0" err="1"/>
              <a:t>pathitem</a:t>
            </a:r>
            <a:r>
              <a:rPr lang="ko-KR" altLang="en-US" dirty="0"/>
              <a:t>로 구성됨</a:t>
            </a:r>
            <a:endParaRPr lang="en-US" altLang="ko-KR" dirty="0"/>
          </a:p>
          <a:p>
            <a:r>
              <a:rPr lang="en-US" altLang="ko-KR" dirty="0"/>
              <a:t>PSN</a:t>
            </a:r>
            <a:r>
              <a:rPr lang="ko-KR" altLang="en-US" dirty="0"/>
              <a:t>은 하나의 길이라고 생각하면 되고</a:t>
            </a:r>
            <a:r>
              <a:rPr lang="en-US" altLang="ko-KR" dirty="0"/>
              <a:t>, topology</a:t>
            </a:r>
            <a:r>
              <a:rPr lang="ko-KR" altLang="en-US" dirty="0"/>
              <a:t>는 </a:t>
            </a:r>
            <a:r>
              <a:rPr lang="en-US" altLang="ko-KR" dirty="0" err="1"/>
              <a:t>psn</a:t>
            </a:r>
            <a:r>
              <a:rPr lang="ko-KR" altLang="en-US" dirty="0"/>
              <a:t>의 하위 개념이며</a:t>
            </a:r>
            <a:r>
              <a:rPr lang="en-US" altLang="ko-KR" dirty="0"/>
              <a:t>, </a:t>
            </a:r>
            <a:r>
              <a:rPr lang="en-US" altLang="ko-KR" dirty="0" err="1"/>
              <a:t>pathitem</a:t>
            </a:r>
            <a:r>
              <a:rPr lang="ko-KR" altLang="en-US" dirty="0"/>
              <a:t>은 </a:t>
            </a:r>
            <a:r>
              <a:rPr lang="en-US" altLang="ko-KR" dirty="0"/>
              <a:t>topology</a:t>
            </a:r>
            <a:r>
              <a:rPr lang="ko-KR" altLang="en-US" dirty="0"/>
              <a:t>들의 </a:t>
            </a:r>
            <a:r>
              <a:rPr lang="en-US" altLang="ko-KR" dirty="0"/>
              <a:t>item </a:t>
            </a:r>
            <a:r>
              <a:rPr lang="ko-KR" altLang="en-US" dirty="0"/>
              <a:t>정보임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2" name="사각형: 둥근 모서리 1">
            <a:extLst>
              <a:ext uri="{FF2B5EF4-FFF2-40B4-BE49-F238E27FC236}">
                <a16:creationId xmlns:a16="http://schemas.microsoft.com/office/drawing/2014/main" id="{28F8556D-281C-4E83-B791-E4B795531274}"/>
              </a:ext>
            </a:extLst>
          </p:cNvPr>
          <p:cNvSpPr/>
          <p:nvPr/>
        </p:nvSpPr>
        <p:spPr>
          <a:xfrm>
            <a:off x="914400" y="3757353"/>
            <a:ext cx="1155469" cy="3990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PSN 1</a:t>
            </a:r>
            <a:endParaRPr lang="ko-KR" altLang="en-US" dirty="0"/>
          </a:p>
        </p:txBody>
      </p:sp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B3DB65A6-F5B5-472F-8669-1708E50D81C1}"/>
              </a:ext>
            </a:extLst>
          </p:cNvPr>
          <p:cNvSpPr/>
          <p:nvPr/>
        </p:nvSpPr>
        <p:spPr>
          <a:xfrm>
            <a:off x="2704407" y="3757352"/>
            <a:ext cx="1842655" cy="3990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Topology 1</a:t>
            </a:r>
            <a:endParaRPr lang="ko-KR" altLang="en-US" dirty="0"/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F9DD9BDA-743E-41DC-822E-EE6658D31A67}"/>
              </a:ext>
            </a:extLst>
          </p:cNvPr>
          <p:cNvSpPr/>
          <p:nvPr/>
        </p:nvSpPr>
        <p:spPr>
          <a:xfrm>
            <a:off x="2704407" y="4749338"/>
            <a:ext cx="1842655" cy="3990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Topology 2</a:t>
            </a:r>
            <a:endParaRPr lang="ko-KR" altLang="en-US" dirty="0"/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16AD5133-9A53-43AB-9CA0-47B8F5FE2426}"/>
              </a:ext>
            </a:extLst>
          </p:cNvPr>
          <p:cNvSpPr/>
          <p:nvPr/>
        </p:nvSpPr>
        <p:spPr>
          <a:xfrm>
            <a:off x="2704406" y="6093863"/>
            <a:ext cx="1842655" cy="3990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Topology 10</a:t>
            </a:r>
            <a:endParaRPr lang="ko-KR" altLang="en-US" dirty="0"/>
          </a:p>
        </p:txBody>
      </p:sp>
      <p:cxnSp>
        <p:nvCxnSpPr>
          <p:cNvPr id="11" name="직선 화살표 연결선 10">
            <a:extLst>
              <a:ext uri="{FF2B5EF4-FFF2-40B4-BE49-F238E27FC236}">
                <a16:creationId xmlns:a16="http://schemas.microsoft.com/office/drawing/2014/main" id="{DF72B18F-ADF3-4598-92AC-FC38CD6E7449}"/>
              </a:ext>
            </a:extLst>
          </p:cNvPr>
          <p:cNvCxnSpPr/>
          <p:nvPr/>
        </p:nvCxnSpPr>
        <p:spPr>
          <a:xfrm>
            <a:off x="3625733" y="5345084"/>
            <a:ext cx="0" cy="4405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연결선: 꺾임 12">
            <a:extLst>
              <a:ext uri="{FF2B5EF4-FFF2-40B4-BE49-F238E27FC236}">
                <a16:creationId xmlns:a16="http://schemas.microsoft.com/office/drawing/2014/main" id="{6C369A82-F5DC-48AE-8331-1015FDF97400}"/>
              </a:ext>
            </a:extLst>
          </p:cNvPr>
          <p:cNvCxnSpPr>
            <a:cxnSpLocks/>
            <a:stCxn id="2" idx="3"/>
            <a:endCxn id="9" idx="1"/>
          </p:cNvCxnSpPr>
          <p:nvPr/>
        </p:nvCxnSpPr>
        <p:spPr>
          <a:xfrm>
            <a:off x="2069869" y="3956859"/>
            <a:ext cx="634537" cy="233651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연결선: 꺾임 15">
            <a:extLst>
              <a:ext uri="{FF2B5EF4-FFF2-40B4-BE49-F238E27FC236}">
                <a16:creationId xmlns:a16="http://schemas.microsoft.com/office/drawing/2014/main" id="{C6D344D1-0C7B-4D58-9ABD-4F232931F46E}"/>
              </a:ext>
            </a:extLst>
          </p:cNvPr>
          <p:cNvCxnSpPr>
            <a:cxnSpLocks/>
            <a:stCxn id="2" idx="3"/>
            <a:endCxn id="5" idx="1"/>
          </p:cNvCxnSpPr>
          <p:nvPr/>
        </p:nvCxnSpPr>
        <p:spPr>
          <a:xfrm flipV="1">
            <a:off x="2069869" y="3956858"/>
            <a:ext cx="634538" cy="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연결선: 꺾임 16">
            <a:extLst>
              <a:ext uri="{FF2B5EF4-FFF2-40B4-BE49-F238E27FC236}">
                <a16:creationId xmlns:a16="http://schemas.microsoft.com/office/drawing/2014/main" id="{7CDFCF25-FC32-453E-8C0D-57287468D04A}"/>
              </a:ext>
            </a:extLst>
          </p:cNvPr>
          <p:cNvCxnSpPr>
            <a:cxnSpLocks/>
            <a:stCxn id="2" idx="3"/>
            <a:endCxn id="8" idx="1"/>
          </p:cNvCxnSpPr>
          <p:nvPr/>
        </p:nvCxnSpPr>
        <p:spPr>
          <a:xfrm>
            <a:off x="2069869" y="3956859"/>
            <a:ext cx="634538" cy="99198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29186DBA-8C62-4514-AC08-E0A474C8AD67}"/>
              </a:ext>
            </a:extLst>
          </p:cNvPr>
          <p:cNvSpPr/>
          <p:nvPr/>
        </p:nvSpPr>
        <p:spPr>
          <a:xfrm>
            <a:off x="5511338" y="3794758"/>
            <a:ext cx="1546167" cy="3241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Item 1</a:t>
            </a:r>
            <a:endParaRPr lang="ko-KR" altLang="en-US" dirty="0"/>
          </a:p>
        </p:txBody>
      </p:sp>
      <p:cxnSp>
        <p:nvCxnSpPr>
          <p:cNvPr id="23" name="연결선: 꺾임 22">
            <a:extLst>
              <a:ext uri="{FF2B5EF4-FFF2-40B4-BE49-F238E27FC236}">
                <a16:creationId xmlns:a16="http://schemas.microsoft.com/office/drawing/2014/main" id="{8236E916-FE30-4C3E-AD3F-35F1AFE9E482}"/>
              </a:ext>
            </a:extLst>
          </p:cNvPr>
          <p:cNvCxnSpPr>
            <a:cxnSpLocks/>
            <a:stCxn id="5" idx="3"/>
            <a:endCxn id="21" idx="1"/>
          </p:cNvCxnSpPr>
          <p:nvPr/>
        </p:nvCxnSpPr>
        <p:spPr>
          <a:xfrm flipV="1">
            <a:off x="4547062" y="3956857"/>
            <a:ext cx="964276" cy="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사각형: 둥근 모서리 26">
            <a:extLst>
              <a:ext uri="{FF2B5EF4-FFF2-40B4-BE49-F238E27FC236}">
                <a16:creationId xmlns:a16="http://schemas.microsoft.com/office/drawing/2014/main" id="{E22380C2-AD63-431E-A526-F38A6CDF6876}"/>
              </a:ext>
            </a:extLst>
          </p:cNvPr>
          <p:cNvSpPr/>
          <p:nvPr/>
        </p:nvSpPr>
        <p:spPr>
          <a:xfrm>
            <a:off x="5511338" y="4272741"/>
            <a:ext cx="1546167" cy="3241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Item 2</a:t>
            </a:r>
            <a:endParaRPr lang="ko-KR" altLang="en-US" dirty="0"/>
          </a:p>
        </p:txBody>
      </p:sp>
      <p:sp>
        <p:nvSpPr>
          <p:cNvPr id="28" name="사각형: 둥근 모서리 27">
            <a:extLst>
              <a:ext uri="{FF2B5EF4-FFF2-40B4-BE49-F238E27FC236}">
                <a16:creationId xmlns:a16="http://schemas.microsoft.com/office/drawing/2014/main" id="{0422133A-C011-41AC-95CF-BE8BCBF9C984}"/>
              </a:ext>
            </a:extLst>
          </p:cNvPr>
          <p:cNvSpPr/>
          <p:nvPr/>
        </p:nvSpPr>
        <p:spPr>
          <a:xfrm>
            <a:off x="5511337" y="4786744"/>
            <a:ext cx="1546167" cy="3241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Item 3</a:t>
            </a:r>
            <a:endParaRPr lang="ko-KR" altLang="en-US" dirty="0"/>
          </a:p>
        </p:txBody>
      </p:sp>
      <p:cxnSp>
        <p:nvCxnSpPr>
          <p:cNvPr id="30" name="연결선: 꺾임 29">
            <a:extLst>
              <a:ext uri="{FF2B5EF4-FFF2-40B4-BE49-F238E27FC236}">
                <a16:creationId xmlns:a16="http://schemas.microsoft.com/office/drawing/2014/main" id="{E841B54B-766F-4C8D-8E7C-16ED7AE3F0AD}"/>
              </a:ext>
            </a:extLst>
          </p:cNvPr>
          <p:cNvCxnSpPr>
            <a:cxnSpLocks/>
            <a:stCxn id="5" idx="3"/>
            <a:endCxn id="27" idx="1"/>
          </p:cNvCxnSpPr>
          <p:nvPr/>
        </p:nvCxnSpPr>
        <p:spPr>
          <a:xfrm>
            <a:off x="4547062" y="3956858"/>
            <a:ext cx="964276" cy="47798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연결선: 꺾임 32">
            <a:extLst>
              <a:ext uri="{FF2B5EF4-FFF2-40B4-BE49-F238E27FC236}">
                <a16:creationId xmlns:a16="http://schemas.microsoft.com/office/drawing/2014/main" id="{6D7F0A08-DC85-41EE-B97E-CA80E2F571B6}"/>
              </a:ext>
            </a:extLst>
          </p:cNvPr>
          <p:cNvCxnSpPr>
            <a:cxnSpLocks/>
            <a:stCxn id="5" idx="3"/>
            <a:endCxn id="28" idx="1"/>
          </p:cNvCxnSpPr>
          <p:nvPr/>
        </p:nvCxnSpPr>
        <p:spPr>
          <a:xfrm>
            <a:off x="4547062" y="3956858"/>
            <a:ext cx="964275" cy="99198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1565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>
            <a:extLst>
              <a:ext uri="{FF2B5EF4-FFF2-40B4-BE49-F238E27FC236}">
                <a16:creationId xmlns:a16="http://schemas.microsoft.com/office/drawing/2014/main" id="{B5151095-F64B-40D0-AF4F-A6A9569A3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 fontScale="90000"/>
          </a:bodyPr>
          <a:lstStyle/>
          <a:p>
            <a:r>
              <a:rPr lang="en-US" altLang="ko-KR" dirty="0"/>
              <a:t>PSN</a:t>
            </a:r>
            <a:endParaRPr lang="ko-KR" altLang="en-US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CDBCEA7D-99B8-417E-BE46-A3947FA92D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083" y="1147760"/>
            <a:ext cx="7369943" cy="5345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559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>
            <a:extLst>
              <a:ext uri="{FF2B5EF4-FFF2-40B4-BE49-F238E27FC236}">
                <a16:creationId xmlns:a16="http://schemas.microsoft.com/office/drawing/2014/main" id="{B5151095-F64B-40D0-AF4F-A6A9569A3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 fontScale="90000"/>
          </a:bodyPr>
          <a:lstStyle/>
          <a:p>
            <a:r>
              <a:rPr lang="en-US" altLang="ko-KR" dirty="0"/>
              <a:t>ID2 PSN DB	</a:t>
            </a:r>
            <a:endParaRPr lang="ko-KR" altLang="en-US" dirty="0"/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6CBAA07-2CC4-4E68-8565-01079F8ADA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7033"/>
            <a:ext cx="10515600" cy="5480858"/>
          </a:xfrm>
        </p:spPr>
        <p:txBody>
          <a:bodyPr>
            <a:normAutofit/>
          </a:bodyPr>
          <a:lstStyle/>
          <a:p>
            <a:r>
              <a:rPr lang="en-US" altLang="ko-KR" dirty="0" err="1"/>
              <a:t>SPPIDEquipment</a:t>
            </a:r>
            <a:r>
              <a:rPr lang="en-US" altLang="ko-KR" dirty="0"/>
              <a:t> = PSN </a:t>
            </a:r>
            <a:r>
              <a:rPr lang="ko-KR" altLang="en-US" dirty="0"/>
              <a:t>결과 </a:t>
            </a:r>
            <a:r>
              <a:rPr lang="en-US" altLang="ko-KR" dirty="0"/>
              <a:t>Equipment </a:t>
            </a:r>
            <a:r>
              <a:rPr lang="ko-KR" altLang="en-US" dirty="0"/>
              <a:t>정보</a:t>
            </a:r>
            <a:endParaRPr lang="en-US" altLang="ko-KR" dirty="0"/>
          </a:p>
          <a:p>
            <a:r>
              <a:rPr lang="en-US" altLang="ko-KR" dirty="0" err="1"/>
              <a:t>SPPIDFluidCode</a:t>
            </a:r>
            <a:r>
              <a:rPr lang="en-US" altLang="ko-KR" dirty="0"/>
              <a:t> = ID2 Fluid Code </a:t>
            </a:r>
            <a:r>
              <a:rPr lang="ko-KR" altLang="en-US" dirty="0"/>
              <a:t>정보</a:t>
            </a:r>
            <a:endParaRPr lang="en-US" altLang="ko-KR" dirty="0"/>
          </a:p>
          <a:p>
            <a:r>
              <a:rPr lang="en-US" altLang="ko-KR" dirty="0"/>
              <a:t>SPPID Nozzle = PSN </a:t>
            </a:r>
            <a:r>
              <a:rPr lang="ko-KR" altLang="en-US" dirty="0"/>
              <a:t>결과 </a:t>
            </a:r>
            <a:r>
              <a:rPr lang="en-US" altLang="ko-KR" dirty="0"/>
              <a:t>Nozzle </a:t>
            </a:r>
            <a:r>
              <a:rPr lang="ko-KR" altLang="en-US" dirty="0"/>
              <a:t>정보</a:t>
            </a:r>
            <a:endParaRPr lang="en-US" altLang="ko-KR" dirty="0"/>
          </a:p>
          <a:p>
            <a:r>
              <a:rPr lang="en-US" altLang="ko-KR" dirty="0" err="1"/>
              <a:t>SPPIDPathItem</a:t>
            </a:r>
            <a:r>
              <a:rPr lang="en-US" altLang="ko-KR" dirty="0"/>
              <a:t> = PSN </a:t>
            </a:r>
            <a:r>
              <a:rPr lang="ko-KR" altLang="en-US" dirty="0"/>
              <a:t>결과 </a:t>
            </a:r>
            <a:r>
              <a:rPr lang="en-US" altLang="ko-KR" dirty="0" err="1"/>
              <a:t>PathItem</a:t>
            </a:r>
            <a:r>
              <a:rPr lang="en-US" altLang="ko-KR" dirty="0"/>
              <a:t> </a:t>
            </a:r>
            <a:r>
              <a:rPr lang="ko-KR" altLang="en-US" dirty="0"/>
              <a:t>정보</a:t>
            </a:r>
            <a:endParaRPr lang="en-US" altLang="ko-KR" dirty="0"/>
          </a:p>
          <a:p>
            <a:r>
              <a:rPr lang="en-US" altLang="ko-KR" dirty="0" err="1"/>
              <a:t>SPPIDPipeSystemNetwork</a:t>
            </a:r>
            <a:r>
              <a:rPr lang="en-US" altLang="ko-KR" dirty="0"/>
              <a:t> = PSN </a:t>
            </a:r>
            <a:r>
              <a:rPr lang="ko-KR" altLang="en-US" dirty="0"/>
              <a:t>결과 </a:t>
            </a:r>
            <a:r>
              <a:rPr lang="en-US" altLang="ko-KR" dirty="0"/>
              <a:t>PSN </a:t>
            </a:r>
            <a:r>
              <a:rPr lang="ko-KR" altLang="en-US" dirty="0"/>
              <a:t>정보</a:t>
            </a:r>
            <a:endParaRPr lang="en-US" altLang="ko-KR" dirty="0"/>
          </a:p>
          <a:p>
            <a:r>
              <a:rPr lang="en-US" altLang="ko-KR" dirty="0" err="1"/>
              <a:t>SPPIDPipingMatClass</a:t>
            </a:r>
            <a:r>
              <a:rPr lang="en-US" altLang="ko-KR" dirty="0"/>
              <a:t> = ID2 PMC </a:t>
            </a:r>
            <a:r>
              <a:rPr lang="ko-KR" altLang="en-US" dirty="0"/>
              <a:t>정보</a:t>
            </a:r>
            <a:endParaRPr lang="en-US" altLang="ko-KR" dirty="0"/>
          </a:p>
          <a:p>
            <a:r>
              <a:rPr lang="en-US" altLang="ko-KR" dirty="0" err="1"/>
              <a:t>SPPIDSequenceData</a:t>
            </a:r>
            <a:r>
              <a:rPr lang="ko-KR" altLang="en-US" dirty="0"/>
              <a:t> </a:t>
            </a:r>
            <a:r>
              <a:rPr lang="en-US" altLang="ko-KR" dirty="0"/>
              <a:t>=</a:t>
            </a:r>
            <a:r>
              <a:rPr lang="ko-KR" altLang="en-US" dirty="0"/>
              <a:t> </a:t>
            </a:r>
            <a:r>
              <a:rPr lang="en-US" altLang="ko-KR" dirty="0"/>
              <a:t>PSN</a:t>
            </a:r>
            <a:r>
              <a:rPr lang="ko-KR" altLang="en-US" dirty="0"/>
              <a:t> 결과 </a:t>
            </a:r>
            <a:r>
              <a:rPr lang="en-US" altLang="ko-KR" dirty="0"/>
              <a:t>Sequence </a:t>
            </a:r>
            <a:r>
              <a:rPr lang="ko-KR" altLang="en-US" dirty="0"/>
              <a:t>정보</a:t>
            </a:r>
            <a:br>
              <a:rPr lang="en-US" altLang="ko-KR" dirty="0"/>
            </a:br>
            <a:r>
              <a:rPr lang="en-US" altLang="ko-KR" dirty="0"/>
              <a:t>(</a:t>
            </a:r>
            <a:r>
              <a:rPr lang="en-US" altLang="ko-KR" dirty="0" err="1"/>
              <a:t>Pathitem</a:t>
            </a:r>
            <a:r>
              <a:rPr lang="en-US" altLang="ko-KR" dirty="0"/>
              <a:t> </a:t>
            </a:r>
            <a:r>
              <a:rPr lang="ko-KR" altLang="en-US" dirty="0"/>
              <a:t>순서</a:t>
            </a:r>
            <a:r>
              <a:rPr lang="en-US" altLang="ko-KR" dirty="0"/>
              <a:t>)</a:t>
            </a:r>
          </a:p>
          <a:p>
            <a:r>
              <a:rPr lang="en-US" altLang="ko-KR" dirty="0" err="1"/>
              <a:t>SPPIDTopologySet</a:t>
            </a:r>
            <a:r>
              <a:rPr lang="en-US" altLang="ko-KR" dirty="0"/>
              <a:t> = PSN </a:t>
            </a:r>
            <a:r>
              <a:rPr lang="ko-KR" altLang="en-US" dirty="0"/>
              <a:t>결과 </a:t>
            </a:r>
            <a:r>
              <a:rPr lang="en-US" altLang="ko-KR" dirty="0"/>
              <a:t>Topology </a:t>
            </a:r>
            <a:r>
              <a:rPr lang="ko-KR" altLang="en-US" dirty="0"/>
              <a:t>정보</a:t>
            </a:r>
            <a:endParaRPr lang="en-US" altLang="ko-KR" dirty="0"/>
          </a:p>
          <a:p>
            <a:r>
              <a:rPr lang="en-US" altLang="ko-KR" dirty="0" err="1"/>
              <a:t>T_PSN_Header</a:t>
            </a:r>
            <a:r>
              <a:rPr lang="en-US" altLang="ko-KR" dirty="0"/>
              <a:t>, </a:t>
            </a:r>
            <a:r>
              <a:rPr lang="en-US" altLang="ko-KR" dirty="0" err="1"/>
              <a:t>TopologyRule</a:t>
            </a:r>
            <a:r>
              <a:rPr lang="en-US" altLang="ko-KR" dirty="0"/>
              <a:t>, </a:t>
            </a:r>
            <a:r>
              <a:rPr lang="en-US" altLang="ko-KR" dirty="0" err="1"/>
              <a:t>VentDrain</a:t>
            </a:r>
            <a:r>
              <a:rPr lang="en-US" altLang="ko-KR" dirty="0"/>
              <a:t> = </a:t>
            </a:r>
            <a:r>
              <a:rPr lang="ko-KR" altLang="en-US" dirty="0" err="1"/>
              <a:t>설정값</a:t>
            </a:r>
            <a:r>
              <a:rPr lang="ko-KR" altLang="en-US" dirty="0"/>
              <a:t> 저장</a:t>
            </a:r>
            <a:endParaRPr lang="en-US" altLang="ko-KR" dirty="0"/>
          </a:p>
          <a:p>
            <a:r>
              <a:rPr lang="en-US" altLang="ko-KR" dirty="0"/>
              <a:t>T_PSN_VIEW = PSN</a:t>
            </a:r>
            <a:r>
              <a:rPr lang="ko-KR" altLang="en-US" dirty="0"/>
              <a:t>에서 </a:t>
            </a:r>
            <a:r>
              <a:rPr lang="en-US" altLang="ko-KR" dirty="0"/>
              <a:t>ID2</a:t>
            </a:r>
            <a:r>
              <a:rPr lang="ko-KR" altLang="en-US" dirty="0"/>
              <a:t>에 </a:t>
            </a:r>
            <a:r>
              <a:rPr lang="en-US" altLang="ko-KR" dirty="0"/>
              <a:t>View </a:t>
            </a:r>
            <a:r>
              <a:rPr lang="ko-KR" altLang="en-US" dirty="0"/>
              <a:t>정보 저장하는 </a:t>
            </a:r>
            <a:r>
              <a:rPr lang="en-US" altLang="ko-KR" dirty="0"/>
              <a:t>table</a:t>
            </a:r>
          </a:p>
        </p:txBody>
      </p:sp>
      <p:grpSp>
        <p:nvGrpSpPr>
          <p:cNvPr id="8" name="그룹 7">
            <a:extLst>
              <a:ext uri="{FF2B5EF4-FFF2-40B4-BE49-F238E27FC236}">
                <a16:creationId xmlns:a16="http://schemas.microsoft.com/office/drawing/2014/main" id="{4D5847BB-2BBF-4456-88C8-097743E31504}"/>
              </a:ext>
            </a:extLst>
          </p:cNvPr>
          <p:cNvGrpSpPr/>
          <p:nvPr/>
        </p:nvGrpSpPr>
        <p:grpSpPr>
          <a:xfrm>
            <a:off x="9510137" y="1121621"/>
            <a:ext cx="2094633" cy="2193944"/>
            <a:chOff x="8725046" y="1096819"/>
            <a:chExt cx="2094633" cy="2193944"/>
          </a:xfrm>
        </p:grpSpPr>
        <p:pic>
          <p:nvPicPr>
            <p:cNvPr id="5" name="그림 4">
              <a:extLst>
                <a:ext uri="{FF2B5EF4-FFF2-40B4-BE49-F238E27FC236}">
                  <a16:creationId xmlns:a16="http://schemas.microsoft.com/office/drawing/2014/main" id="{206DEA50-0EB2-43E9-BB61-3CF19E05204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742939" y="1096819"/>
              <a:ext cx="2076740" cy="1476581"/>
            </a:xfrm>
            <a:prstGeom prst="rect">
              <a:avLst/>
            </a:prstGeom>
          </p:spPr>
        </p:pic>
        <p:pic>
          <p:nvPicPr>
            <p:cNvPr id="7" name="그림 6">
              <a:extLst>
                <a:ext uri="{FF2B5EF4-FFF2-40B4-BE49-F238E27FC236}">
                  <a16:creationId xmlns:a16="http://schemas.microsoft.com/office/drawing/2014/main" id="{D3A846F2-AC0D-46E0-979D-2AC4354F3DF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725046" y="2557236"/>
              <a:ext cx="2057687" cy="7335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362062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>
            <a:extLst>
              <a:ext uri="{FF2B5EF4-FFF2-40B4-BE49-F238E27FC236}">
                <a16:creationId xmlns:a16="http://schemas.microsoft.com/office/drawing/2014/main" id="{B5151095-F64B-40D0-AF4F-A6A9569A3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 fontScale="90000"/>
          </a:bodyPr>
          <a:lstStyle/>
          <a:p>
            <a:r>
              <a:rPr lang="en-US" altLang="ko-KR" dirty="0"/>
              <a:t>ID2 PSN DB	</a:t>
            </a:r>
            <a:endParaRPr lang="ko-KR" altLang="en-US" dirty="0"/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6CBAA07-2CC4-4E68-8565-01079F8ADA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7033"/>
            <a:ext cx="10515600" cy="5480858"/>
          </a:xfrm>
        </p:spPr>
        <p:txBody>
          <a:bodyPr>
            <a:normAutofit/>
          </a:bodyPr>
          <a:lstStyle/>
          <a:p>
            <a:r>
              <a:rPr lang="ko-KR" altLang="en-US" dirty="0"/>
              <a:t>대부분 </a:t>
            </a:r>
            <a:r>
              <a:rPr lang="en-US" altLang="ko-KR" dirty="0"/>
              <a:t>PSN </a:t>
            </a:r>
            <a:r>
              <a:rPr lang="ko-KR" altLang="en-US" dirty="0"/>
              <a:t>생성시 기존 </a:t>
            </a:r>
            <a:r>
              <a:rPr lang="en-US" altLang="ko-KR" dirty="0"/>
              <a:t>Data </a:t>
            </a:r>
            <a:r>
              <a:rPr lang="ko-KR" altLang="en-US" dirty="0"/>
              <a:t>전부 제거 후 새로운 값 입력</a:t>
            </a:r>
            <a:endParaRPr lang="en-US" altLang="ko-KR" dirty="0"/>
          </a:p>
          <a:p>
            <a:r>
              <a:rPr lang="ko-KR" altLang="en-US" dirty="0"/>
              <a:t>예외는 </a:t>
            </a:r>
            <a:r>
              <a:rPr lang="en-US" altLang="ko-KR" dirty="0" err="1"/>
              <a:t>SPPIDPipeSystemNetwork</a:t>
            </a:r>
            <a:r>
              <a:rPr lang="ko-KR" altLang="en-US" dirty="0"/>
              <a:t>인데</a:t>
            </a:r>
            <a:r>
              <a:rPr lang="en-US" altLang="ko-KR" dirty="0"/>
              <a:t>, Revision</a:t>
            </a:r>
            <a:r>
              <a:rPr lang="ko-KR" altLang="en-US" dirty="0"/>
              <a:t>을 증가시켜서 기존 </a:t>
            </a:r>
            <a:r>
              <a:rPr lang="en-US" altLang="ko-KR" dirty="0"/>
              <a:t>Data</a:t>
            </a:r>
            <a:r>
              <a:rPr lang="ko-KR" altLang="en-US" dirty="0"/>
              <a:t>는 </a:t>
            </a:r>
            <a:r>
              <a:rPr lang="ko-KR" altLang="en-US" dirty="0" err="1"/>
              <a:t>삭제안함</a:t>
            </a:r>
            <a:endParaRPr lang="en-US" altLang="ko-KR" dirty="0"/>
          </a:p>
        </p:txBody>
      </p:sp>
      <p:grpSp>
        <p:nvGrpSpPr>
          <p:cNvPr id="8" name="그룹 7">
            <a:extLst>
              <a:ext uri="{FF2B5EF4-FFF2-40B4-BE49-F238E27FC236}">
                <a16:creationId xmlns:a16="http://schemas.microsoft.com/office/drawing/2014/main" id="{4D5847BB-2BBF-4456-88C8-097743E31504}"/>
              </a:ext>
            </a:extLst>
          </p:cNvPr>
          <p:cNvGrpSpPr/>
          <p:nvPr/>
        </p:nvGrpSpPr>
        <p:grpSpPr>
          <a:xfrm>
            <a:off x="9454719" y="4003366"/>
            <a:ext cx="2094633" cy="2193944"/>
            <a:chOff x="8725046" y="1096819"/>
            <a:chExt cx="2094633" cy="2193944"/>
          </a:xfrm>
        </p:grpSpPr>
        <p:pic>
          <p:nvPicPr>
            <p:cNvPr id="5" name="그림 4">
              <a:extLst>
                <a:ext uri="{FF2B5EF4-FFF2-40B4-BE49-F238E27FC236}">
                  <a16:creationId xmlns:a16="http://schemas.microsoft.com/office/drawing/2014/main" id="{206DEA50-0EB2-43E9-BB61-3CF19E05204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742939" y="1096819"/>
              <a:ext cx="2076740" cy="1476581"/>
            </a:xfrm>
            <a:prstGeom prst="rect">
              <a:avLst/>
            </a:prstGeom>
          </p:spPr>
        </p:pic>
        <p:pic>
          <p:nvPicPr>
            <p:cNvPr id="7" name="그림 6">
              <a:extLst>
                <a:ext uri="{FF2B5EF4-FFF2-40B4-BE49-F238E27FC236}">
                  <a16:creationId xmlns:a16="http://schemas.microsoft.com/office/drawing/2014/main" id="{D3A846F2-AC0D-46E0-979D-2AC4354F3DF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725046" y="2557236"/>
              <a:ext cx="2057687" cy="7335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406020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10" descr="C:\Users\captt\Desktop\Samsung Engineering\업체송부용 CI\01 국문 CI\삼성엔지니어링 CI_국문1_사명우측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6152" y="6459538"/>
            <a:ext cx="2125663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10" descr="C:\Users\captt\Desktop\Samsung Engineering\업체송부용 CI\01 국문 CI\삼성엔지니어링 CI_국문1_사명우측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427" y="6462715"/>
            <a:ext cx="1882775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6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5pPr>
            <a:lvl6pPr marL="2514600" indent="-228600" defTabSz="4572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6pPr>
            <a:lvl7pPr marL="2971800" indent="-228600" defTabSz="4572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7pPr>
            <a:lvl8pPr marL="3429000" indent="-228600" defTabSz="4572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8pPr>
            <a:lvl9pPr marL="3886200" indent="-228600" defTabSz="4572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9pPr>
          </a:lstStyle>
          <a:p>
            <a:pPr defTabSz="457200" eaLnBrk="1" hangingPunct="1"/>
            <a:fld id="{540E4EAB-E227-4909-AA2E-3380784E3AAE}" type="slidenum">
              <a:rPr kumimoji="0" lang="en-US" altLang="ko-KR" sz="1200">
                <a:solidFill>
                  <a:srgbClr val="898989"/>
                </a:solidFill>
                <a:ea typeface="MS PGothic" pitchFamily="34" charset="-128"/>
              </a:rPr>
              <a:pPr defTabSz="457200" eaLnBrk="1" hangingPunct="1"/>
              <a:t>13</a:t>
            </a:fld>
            <a:endParaRPr kumimoji="0" lang="en-US" altLang="ko-KR" sz="1200">
              <a:solidFill>
                <a:srgbClr val="898989"/>
              </a:solidFill>
              <a:ea typeface="MS PGothic" pitchFamily="34" charset="-128"/>
            </a:endParaRPr>
          </a:p>
        </p:txBody>
      </p:sp>
      <p:sp>
        <p:nvSpPr>
          <p:cNvPr id="11" name="TextBox 2"/>
          <p:cNvSpPr txBox="1">
            <a:spLocks noChangeArrowheads="1"/>
          </p:cNvSpPr>
          <p:nvPr/>
        </p:nvSpPr>
        <p:spPr bwMode="auto">
          <a:xfrm>
            <a:off x="1876425" y="252119"/>
            <a:ext cx="752475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defTabSz="457200" eaLnBrk="1" hangingPunct="1">
              <a:spcBef>
                <a:spcPct val="0"/>
              </a:spcBef>
              <a:buNone/>
            </a:pPr>
            <a:r>
              <a:rPr lang="en-US" altLang="ko-KR" sz="1600" dirty="0">
                <a:solidFill>
                  <a:srgbClr val="C0504D">
                    <a:lumMod val="60000"/>
                    <a:lumOff val="40000"/>
                  </a:srgbClr>
                </a:solidFill>
                <a:latin typeface="Arial" charset="0"/>
                <a:cs typeface="Arial" charset="0"/>
              </a:rPr>
              <a:t>AutoRouting SPPID System</a:t>
            </a:r>
          </a:p>
        </p:txBody>
      </p:sp>
      <p:sp>
        <p:nvSpPr>
          <p:cNvPr id="8" name="TextBox 2"/>
          <p:cNvSpPr txBox="1">
            <a:spLocks noChangeArrowheads="1"/>
          </p:cNvSpPr>
          <p:nvPr/>
        </p:nvSpPr>
        <p:spPr bwMode="auto">
          <a:xfrm>
            <a:off x="1876427" y="826651"/>
            <a:ext cx="1101471" cy="281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defTabSz="457200" eaLnBrk="1" hangingPunct="1">
              <a:lnSpc>
                <a:spcPts val="2500"/>
              </a:lnSpc>
              <a:spcBef>
                <a:spcPct val="0"/>
              </a:spcBef>
              <a:buNone/>
            </a:pPr>
            <a:r>
              <a:rPr lang="en-US" altLang="ko-KR" sz="1400" dirty="0">
                <a:solidFill>
                  <a:prstClr val="black"/>
                </a:solidFill>
                <a:latin typeface="Arial" charset="0"/>
                <a:cs typeface="Arial" charset="0"/>
              </a:rPr>
              <a:t>PSN Types: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261360" y="823611"/>
            <a:ext cx="6428232" cy="27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defTabSz="457200">
              <a:lnSpc>
                <a:spcPts val="2500"/>
              </a:lnSpc>
            </a:pPr>
            <a:r>
              <a:rPr lang="en-US" sz="1200" dirty="0">
                <a:solidFill>
                  <a:prstClr val="black"/>
                </a:solidFill>
                <a:latin typeface="Arial" charset="0"/>
                <a:ea typeface="MS PGothic" pitchFamily="34" charset="-128"/>
                <a:cs typeface="Arial" charset="0"/>
              </a:rPr>
              <a:t>E2E, E2B/B2E, B2B, HDE, HDB, HD2</a:t>
            </a:r>
          </a:p>
        </p:txBody>
      </p:sp>
      <p:sp>
        <p:nvSpPr>
          <p:cNvPr id="14" name="TextBox 2"/>
          <p:cNvSpPr txBox="1">
            <a:spLocks noChangeArrowheads="1"/>
          </p:cNvSpPr>
          <p:nvPr/>
        </p:nvSpPr>
        <p:spPr bwMode="auto">
          <a:xfrm>
            <a:off x="1876427" y="1309182"/>
            <a:ext cx="561975" cy="2930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eaLnBrk="1" latinLnBrk="0" hangingPunct="1">
              <a:lnSpc>
                <a:spcPts val="2500"/>
              </a:lnSpc>
              <a:buFontTx/>
              <a:buNone/>
              <a:defRPr kumimoji="0" sz="1600" b="1">
                <a:solidFill>
                  <a:srgbClr val="7030A0"/>
                </a:solidFill>
                <a:latin typeface="Arial" charset="0"/>
                <a:ea typeface="MS PGothic" pitchFamily="34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ea typeface="MS PGothic" pitchFamily="34" charset="-128"/>
              </a:defRPr>
            </a:lvl9pPr>
          </a:lstStyle>
          <a:p>
            <a:pPr defTabSz="457200"/>
            <a:r>
              <a:rPr lang="en-US" altLang="ko-KR" sz="1800" dirty="0"/>
              <a:t>E2E: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261360" y="1309181"/>
            <a:ext cx="6428232" cy="59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defTabSz="457200">
              <a:lnSpc>
                <a:spcPts val="2500"/>
              </a:lnSpc>
            </a:pPr>
            <a:r>
              <a:rPr lang="en-US" sz="1200" dirty="0">
                <a:solidFill>
                  <a:prstClr val="black"/>
                </a:solidFill>
                <a:latin typeface="Arial" charset="0"/>
                <a:ea typeface="MS PGothic" pitchFamily="34" charset="-128"/>
                <a:cs typeface="Arial" charset="0"/>
              </a:rPr>
              <a:t>Equipment - to – Equipment.</a:t>
            </a:r>
          </a:p>
          <a:p>
            <a:pPr defTabSz="457200">
              <a:lnSpc>
                <a:spcPts val="2500"/>
              </a:lnSpc>
            </a:pPr>
            <a:r>
              <a:rPr lang="en-US" sz="1200" dirty="0">
                <a:solidFill>
                  <a:prstClr val="black"/>
                </a:solidFill>
                <a:latin typeface="Arial" charset="0"/>
                <a:ea typeface="MS PGothic" pitchFamily="34" charset="-128"/>
                <a:cs typeface="Arial" charset="0"/>
              </a:rPr>
              <a:t>Pipelines (Single or multiple) connected end-to-end by Equipment / Nozzle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77896" y="2424355"/>
            <a:ext cx="5943600" cy="328612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9151651" y="116742"/>
            <a:ext cx="1501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/>
              <a:t>APPENDIX-I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07974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10" descr="C:\Users\captt\Desktop\Samsung Engineering\업체송부용 CI\01 국문 CI\삼성엔지니어링 CI_국문1_사명우측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6152" y="6459538"/>
            <a:ext cx="2125663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10" descr="C:\Users\captt\Desktop\Samsung Engineering\업체송부용 CI\01 국문 CI\삼성엔지니어링 CI_국문1_사명우측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427" y="6462715"/>
            <a:ext cx="1882775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6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5pPr>
            <a:lvl6pPr marL="2514600" indent="-228600" defTabSz="4572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6pPr>
            <a:lvl7pPr marL="2971800" indent="-228600" defTabSz="4572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7pPr>
            <a:lvl8pPr marL="3429000" indent="-228600" defTabSz="4572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8pPr>
            <a:lvl9pPr marL="3886200" indent="-228600" defTabSz="4572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9pPr>
          </a:lstStyle>
          <a:p>
            <a:pPr defTabSz="457200" eaLnBrk="1" hangingPunct="1"/>
            <a:fld id="{540E4EAB-E227-4909-AA2E-3380784E3AAE}" type="slidenum">
              <a:rPr kumimoji="0" lang="en-US" altLang="ko-KR" sz="1200">
                <a:solidFill>
                  <a:srgbClr val="898989"/>
                </a:solidFill>
                <a:ea typeface="MS PGothic" pitchFamily="34" charset="-128"/>
              </a:rPr>
              <a:pPr defTabSz="457200" eaLnBrk="1" hangingPunct="1"/>
              <a:t>14</a:t>
            </a:fld>
            <a:endParaRPr kumimoji="0" lang="en-US" altLang="ko-KR" sz="1200">
              <a:solidFill>
                <a:srgbClr val="898989"/>
              </a:solidFill>
              <a:ea typeface="MS PGothic" pitchFamily="34" charset="-128"/>
            </a:endParaRPr>
          </a:p>
        </p:txBody>
      </p:sp>
      <p:sp>
        <p:nvSpPr>
          <p:cNvPr id="11" name="TextBox 2"/>
          <p:cNvSpPr txBox="1">
            <a:spLocks noChangeArrowheads="1"/>
          </p:cNvSpPr>
          <p:nvPr/>
        </p:nvSpPr>
        <p:spPr bwMode="auto">
          <a:xfrm>
            <a:off x="1876425" y="252119"/>
            <a:ext cx="752475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defTabSz="457200" eaLnBrk="1" hangingPunct="1">
              <a:spcBef>
                <a:spcPct val="0"/>
              </a:spcBef>
              <a:buNone/>
            </a:pPr>
            <a:r>
              <a:rPr lang="en-US" altLang="ko-KR" sz="1600" dirty="0">
                <a:solidFill>
                  <a:srgbClr val="C0504D">
                    <a:lumMod val="60000"/>
                    <a:lumOff val="40000"/>
                  </a:srgbClr>
                </a:solidFill>
                <a:latin typeface="Arial" charset="0"/>
                <a:cs typeface="Arial" charset="0"/>
              </a:rPr>
              <a:t>AutoRouting SPPID System</a:t>
            </a:r>
          </a:p>
        </p:txBody>
      </p:sp>
      <p:sp>
        <p:nvSpPr>
          <p:cNvPr id="8" name="TextBox 2"/>
          <p:cNvSpPr txBox="1">
            <a:spLocks noChangeArrowheads="1"/>
          </p:cNvSpPr>
          <p:nvPr/>
        </p:nvSpPr>
        <p:spPr bwMode="auto">
          <a:xfrm>
            <a:off x="1876427" y="826651"/>
            <a:ext cx="1101471" cy="281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eaLnBrk="1" latinLnBrk="0" hangingPunct="1">
              <a:lnSpc>
                <a:spcPts val="2500"/>
              </a:lnSpc>
              <a:buFontTx/>
              <a:buNone/>
              <a:defRPr kumimoji="0" sz="1400" b="1">
                <a:latin typeface="Arial" charset="0"/>
                <a:ea typeface="MS PGothic" pitchFamily="34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ea typeface="MS PGothic" pitchFamily="34" charset="-128"/>
              </a:defRPr>
            </a:lvl9pPr>
          </a:lstStyle>
          <a:p>
            <a:pPr defTabSz="457200"/>
            <a:r>
              <a:rPr lang="en-US" altLang="ko-KR" dirty="0">
                <a:solidFill>
                  <a:prstClr val="black"/>
                </a:solidFill>
              </a:rPr>
              <a:t>PSN Types: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261360" y="823611"/>
            <a:ext cx="6428232" cy="27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defTabSz="457200">
              <a:lnSpc>
                <a:spcPts val="2500"/>
              </a:lnSpc>
            </a:pPr>
            <a:r>
              <a:rPr lang="en-US" sz="1200" dirty="0">
                <a:solidFill>
                  <a:prstClr val="black"/>
                </a:solidFill>
                <a:latin typeface="Arial" charset="0"/>
                <a:ea typeface="MS PGothic" pitchFamily="34" charset="-128"/>
                <a:cs typeface="Arial" charset="0"/>
              </a:rPr>
              <a:t>E2E, E2B/B2E, B2B, HDE, HDB, HD2</a:t>
            </a:r>
          </a:p>
        </p:txBody>
      </p:sp>
      <p:sp>
        <p:nvSpPr>
          <p:cNvPr id="14" name="TextBox 2"/>
          <p:cNvSpPr txBox="1">
            <a:spLocks noChangeArrowheads="1"/>
          </p:cNvSpPr>
          <p:nvPr/>
        </p:nvSpPr>
        <p:spPr bwMode="auto">
          <a:xfrm>
            <a:off x="1876427" y="1309181"/>
            <a:ext cx="1101471" cy="2871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defTabSz="457200" eaLnBrk="1" hangingPunct="1">
              <a:lnSpc>
                <a:spcPts val="2500"/>
              </a:lnSpc>
              <a:spcBef>
                <a:spcPct val="0"/>
              </a:spcBef>
              <a:buNone/>
            </a:pPr>
            <a:r>
              <a:rPr lang="en-US" altLang="ko-KR" sz="1600" dirty="0">
                <a:solidFill>
                  <a:srgbClr val="7030A0"/>
                </a:solidFill>
                <a:latin typeface="Arial" charset="0"/>
                <a:cs typeface="Arial" charset="0"/>
              </a:rPr>
              <a:t>E2B / B2E: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261360" y="1309181"/>
            <a:ext cx="6876288" cy="59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defTabSz="457200">
              <a:lnSpc>
                <a:spcPts val="2500"/>
              </a:lnSpc>
            </a:pPr>
            <a:r>
              <a:rPr lang="en-US" sz="1200" dirty="0">
                <a:solidFill>
                  <a:prstClr val="black"/>
                </a:solidFill>
                <a:latin typeface="Arial" charset="0"/>
                <a:ea typeface="MS PGothic" pitchFamily="34" charset="-128"/>
                <a:cs typeface="Arial" charset="0"/>
              </a:rPr>
              <a:t>Equipment-to–Branch  //  Branch-to-Equipment</a:t>
            </a:r>
          </a:p>
          <a:p>
            <a:pPr defTabSz="457200">
              <a:lnSpc>
                <a:spcPts val="2500"/>
              </a:lnSpc>
            </a:pPr>
            <a:r>
              <a:rPr lang="en-US" sz="1200" dirty="0">
                <a:solidFill>
                  <a:prstClr val="black"/>
                </a:solidFill>
                <a:latin typeface="Arial" charset="0"/>
                <a:ea typeface="MS PGothic" pitchFamily="34" charset="-128"/>
                <a:cs typeface="Arial" charset="0"/>
              </a:rPr>
              <a:t>Pipelines connected one end to another Pipeline/System, and opposite Side to Equipment / Nozzle.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66949" y="2665240"/>
            <a:ext cx="3485182" cy="304523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76425" y="2665240"/>
            <a:ext cx="3884922" cy="273710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9151651" y="116742"/>
            <a:ext cx="1501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/>
              <a:t>APPENDIX-I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2278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10" descr="C:\Users\captt\Desktop\Samsung Engineering\업체송부용 CI\01 국문 CI\삼성엔지니어링 CI_국문1_사명우측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6152" y="6459538"/>
            <a:ext cx="2125663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10" descr="C:\Users\captt\Desktop\Samsung Engineering\업체송부용 CI\01 국문 CI\삼성엔지니어링 CI_국문1_사명우측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427" y="6462715"/>
            <a:ext cx="1882775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6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5pPr>
            <a:lvl6pPr marL="2514600" indent="-228600" defTabSz="4572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6pPr>
            <a:lvl7pPr marL="2971800" indent="-228600" defTabSz="4572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7pPr>
            <a:lvl8pPr marL="3429000" indent="-228600" defTabSz="4572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8pPr>
            <a:lvl9pPr marL="3886200" indent="-228600" defTabSz="4572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9pPr>
          </a:lstStyle>
          <a:p>
            <a:pPr defTabSz="457200" eaLnBrk="1" hangingPunct="1"/>
            <a:fld id="{540E4EAB-E227-4909-AA2E-3380784E3AAE}" type="slidenum">
              <a:rPr kumimoji="0" lang="en-US" altLang="ko-KR" sz="1200">
                <a:solidFill>
                  <a:srgbClr val="898989"/>
                </a:solidFill>
                <a:ea typeface="MS PGothic" pitchFamily="34" charset="-128"/>
              </a:rPr>
              <a:pPr defTabSz="457200" eaLnBrk="1" hangingPunct="1"/>
              <a:t>15</a:t>
            </a:fld>
            <a:endParaRPr kumimoji="0" lang="en-US" altLang="ko-KR" sz="1200">
              <a:solidFill>
                <a:srgbClr val="898989"/>
              </a:solidFill>
              <a:ea typeface="MS PGothic" pitchFamily="34" charset="-128"/>
            </a:endParaRPr>
          </a:p>
        </p:txBody>
      </p:sp>
      <p:sp>
        <p:nvSpPr>
          <p:cNvPr id="11" name="TextBox 2"/>
          <p:cNvSpPr txBox="1">
            <a:spLocks noChangeArrowheads="1"/>
          </p:cNvSpPr>
          <p:nvPr/>
        </p:nvSpPr>
        <p:spPr bwMode="auto">
          <a:xfrm>
            <a:off x="1876425" y="252119"/>
            <a:ext cx="752475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defTabSz="457200" eaLnBrk="1" hangingPunct="1">
              <a:spcBef>
                <a:spcPct val="0"/>
              </a:spcBef>
              <a:buNone/>
            </a:pPr>
            <a:r>
              <a:rPr lang="en-US" altLang="ko-KR" sz="1600" dirty="0">
                <a:solidFill>
                  <a:srgbClr val="C0504D">
                    <a:lumMod val="60000"/>
                    <a:lumOff val="40000"/>
                  </a:srgbClr>
                </a:solidFill>
                <a:latin typeface="Arial" charset="0"/>
                <a:cs typeface="Arial" charset="0"/>
              </a:rPr>
              <a:t>AutoRouting SPPID System</a:t>
            </a:r>
          </a:p>
        </p:txBody>
      </p:sp>
      <p:sp>
        <p:nvSpPr>
          <p:cNvPr id="8" name="TextBox 2"/>
          <p:cNvSpPr txBox="1">
            <a:spLocks noChangeArrowheads="1"/>
          </p:cNvSpPr>
          <p:nvPr/>
        </p:nvSpPr>
        <p:spPr bwMode="auto">
          <a:xfrm>
            <a:off x="1876427" y="826651"/>
            <a:ext cx="1101471" cy="281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eaLnBrk="1" latinLnBrk="0" hangingPunct="1">
              <a:lnSpc>
                <a:spcPts val="2500"/>
              </a:lnSpc>
              <a:buFontTx/>
              <a:buNone/>
              <a:defRPr kumimoji="0" sz="1400" b="1">
                <a:latin typeface="Arial" charset="0"/>
                <a:ea typeface="MS PGothic" pitchFamily="34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ea typeface="MS PGothic" pitchFamily="34" charset="-128"/>
              </a:defRPr>
            </a:lvl9pPr>
          </a:lstStyle>
          <a:p>
            <a:pPr defTabSz="457200"/>
            <a:r>
              <a:rPr lang="en-US" altLang="ko-KR" dirty="0">
                <a:solidFill>
                  <a:prstClr val="black"/>
                </a:solidFill>
              </a:rPr>
              <a:t>PSN Types: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261360" y="823611"/>
            <a:ext cx="6428232" cy="27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defTabSz="457200">
              <a:lnSpc>
                <a:spcPts val="2500"/>
              </a:lnSpc>
            </a:pPr>
            <a:r>
              <a:rPr lang="en-US" sz="1200" dirty="0">
                <a:solidFill>
                  <a:prstClr val="black"/>
                </a:solidFill>
                <a:latin typeface="Arial" charset="0"/>
                <a:ea typeface="MS PGothic" pitchFamily="34" charset="-128"/>
                <a:cs typeface="Arial" charset="0"/>
              </a:rPr>
              <a:t>E2E, E2B/B2E, B2B, HDE, HDB, HD2</a:t>
            </a:r>
          </a:p>
        </p:txBody>
      </p:sp>
      <p:sp>
        <p:nvSpPr>
          <p:cNvPr id="14" name="TextBox 2"/>
          <p:cNvSpPr txBox="1">
            <a:spLocks noChangeArrowheads="1"/>
          </p:cNvSpPr>
          <p:nvPr/>
        </p:nvSpPr>
        <p:spPr bwMode="auto">
          <a:xfrm>
            <a:off x="1876427" y="1309181"/>
            <a:ext cx="1101471" cy="2871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defTabSz="457200" eaLnBrk="1" hangingPunct="1">
              <a:lnSpc>
                <a:spcPts val="2500"/>
              </a:lnSpc>
              <a:spcBef>
                <a:spcPct val="0"/>
              </a:spcBef>
              <a:buNone/>
            </a:pPr>
            <a:r>
              <a:rPr lang="en-US" altLang="ko-KR" sz="1600" dirty="0">
                <a:solidFill>
                  <a:srgbClr val="7030A0"/>
                </a:solidFill>
                <a:latin typeface="Arial" charset="0"/>
                <a:cs typeface="Arial" charset="0"/>
              </a:rPr>
              <a:t>B2B: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261360" y="1309181"/>
            <a:ext cx="6428232" cy="59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defTabSz="457200">
              <a:lnSpc>
                <a:spcPts val="2500"/>
              </a:lnSpc>
            </a:pPr>
            <a:r>
              <a:rPr lang="en-US" sz="1200" dirty="0">
                <a:solidFill>
                  <a:prstClr val="black"/>
                </a:solidFill>
                <a:latin typeface="Arial" charset="0"/>
                <a:ea typeface="MS PGothic" pitchFamily="34" charset="-128"/>
                <a:cs typeface="Arial" charset="0"/>
              </a:rPr>
              <a:t>Branch-to–Branch</a:t>
            </a:r>
          </a:p>
          <a:p>
            <a:pPr defTabSz="457200">
              <a:lnSpc>
                <a:spcPts val="2500"/>
              </a:lnSpc>
            </a:pPr>
            <a:r>
              <a:rPr lang="en-US" sz="1200" dirty="0">
                <a:solidFill>
                  <a:prstClr val="black"/>
                </a:solidFill>
                <a:latin typeface="Arial" charset="0"/>
                <a:ea typeface="MS PGothic" pitchFamily="34" charset="-128"/>
                <a:cs typeface="Arial" charset="0"/>
              </a:rPr>
              <a:t>Pipelines connected on both ends to another Pipeline.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47941" y="1571454"/>
            <a:ext cx="2592118" cy="154650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11134" y="2112310"/>
            <a:ext cx="4194650" cy="246291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38800" y="3522718"/>
            <a:ext cx="4171950" cy="2428875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9151651" y="116742"/>
            <a:ext cx="1501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/>
              <a:t>APPENDIX-I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41262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10" descr="C:\Users\captt\Desktop\Samsung Engineering\업체송부용 CI\01 국문 CI\삼성엔지니어링 CI_국문1_사명우측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6152" y="6459538"/>
            <a:ext cx="2125663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10" descr="C:\Users\captt\Desktop\Samsung Engineering\업체송부용 CI\01 국문 CI\삼성엔지니어링 CI_국문1_사명우측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427" y="6462715"/>
            <a:ext cx="1882775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6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5pPr>
            <a:lvl6pPr marL="2514600" indent="-228600" defTabSz="4572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6pPr>
            <a:lvl7pPr marL="2971800" indent="-228600" defTabSz="4572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7pPr>
            <a:lvl8pPr marL="3429000" indent="-228600" defTabSz="4572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8pPr>
            <a:lvl9pPr marL="3886200" indent="-228600" defTabSz="4572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9pPr>
          </a:lstStyle>
          <a:p>
            <a:pPr defTabSz="457200" eaLnBrk="1" hangingPunct="1"/>
            <a:fld id="{540E4EAB-E227-4909-AA2E-3380784E3AAE}" type="slidenum">
              <a:rPr kumimoji="0" lang="en-US" altLang="ko-KR" sz="1200">
                <a:solidFill>
                  <a:srgbClr val="898989"/>
                </a:solidFill>
                <a:ea typeface="MS PGothic" pitchFamily="34" charset="-128"/>
              </a:rPr>
              <a:pPr defTabSz="457200" eaLnBrk="1" hangingPunct="1"/>
              <a:t>16</a:t>
            </a:fld>
            <a:endParaRPr kumimoji="0" lang="en-US" altLang="ko-KR" sz="1200">
              <a:solidFill>
                <a:srgbClr val="898989"/>
              </a:solidFill>
              <a:ea typeface="MS PGothic" pitchFamily="34" charset="-128"/>
            </a:endParaRPr>
          </a:p>
        </p:txBody>
      </p:sp>
      <p:sp>
        <p:nvSpPr>
          <p:cNvPr id="11" name="TextBox 2"/>
          <p:cNvSpPr txBox="1">
            <a:spLocks noChangeArrowheads="1"/>
          </p:cNvSpPr>
          <p:nvPr/>
        </p:nvSpPr>
        <p:spPr bwMode="auto">
          <a:xfrm>
            <a:off x="1876425" y="252119"/>
            <a:ext cx="752475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defTabSz="457200" eaLnBrk="1" hangingPunct="1">
              <a:spcBef>
                <a:spcPct val="0"/>
              </a:spcBef>
              <a:buNone/>
            </a:pPr>
            <a:r>
              <a:rPr lang="en-US" altLang="ko-KR" sz="1600" dirty="0">
                <a:solidFill>
                  <a:srgbClr val="C0504D">
                    <a:lumMod val="60000"/>
                    <a:lumOff val="40000"/>
                  </a:srgbClr>
                </a:solidFill>
                <a:latin typeface="Arial" charset="0"/>
                <a:cs typeface="Arial" charset="0"/>
              </a:rPr>
              <a:t>AutoRouting SPPID System</a:t>
            </a:r>
          </a:p>
        </p:txBody>
      </p:sp>
      <p:sp>
        <p:nvSpPr>
          <p:cNvPr id="8" name="TextBox 2"/>
          <p:cNvSpPr txBox="1">
            <a:spLocks noChangeArrowheads="1"/>
          </p:cNvSpPr>
          <p:nvPr/>
        </p:nvSpPr>
        <p:spPr bwMode="auto">
          <a:xfrm>
            <a:off x="1876427" y="826651"/>
            <a:ext cx="1101471" cy="281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eaLnBrk="1" latinLnBrk="0" hangingPunct="1">
              <a:lnSpc>
                <a:spcPts val="2500"/>
              </a:lnSpc>
              <a:buFontTx/>
              <a:buNone/>
              <a:defRPr kumimoji="0" sz="1400" b="1">
                <a:latin typeface="Arial" charset="0"/>
                <a:ea typeface="MS PGothic" pitchFamily="34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ea typeface="MS PGothic" pitchFamily="34" charset="-128"/>
              </a:defRPr>
            </a:lvl9pPr>
          </a:lstStyle>
          <a:p>
            <a:pPr defTabSz="457200"/>
            <a:r>
              <a:rPr lang="en-US" altLang="ko-KR" dirty="0">
                <a:solidFill>
                  <a:prstClr val="black"/>
                </a:solidFill>
              </a:rPr>
              <a:t>PSN Types: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261360" y="823611"/>
            <a:ext cx="6428232" cy="27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defTabSz="457200">
              <a:lnSpc>
                <a:spcPts val="2500"/>
              </a:lnSpc>
            </a:pPr>
            <a:r>
              <a:rPr lang="en-US" sz="1200" dirty="0">
                <a:solidFill>
                  <a:prstClr val="black"/>
                </a:solidFill>
                <a:latin typeface="Arial" charset="0"/>
                <a:ea typeface="MS PGothic" pitchFamily="34" charset="-128"/>
                <a:cs typeface="Arial" charset="0"/>
              </a:rPr>
              <a:t>E2E, E2B/B2E, B2B, HDE, HDB, HD2</a:t>
            </a:r>
          </a:p>
        </p:txBody>
      </p:sp>
      <p:sp>
        <p:nvSpPr>
          <p:cNvPr id="14" name="TextBox 2"/>
          <p:cNvSpPr txBox="1">
            <a:spLocks noChangeArrowheads="1"/>
          </p:cNvSpPr>
          <p:nvPr/>
        </p:nvSpPr>
        <p:spPr bwMode="auto">
          <a:xfrm>
            <a:off x="1876427" y="1309181"/>
            <a:ext cx="1101471" cy="2871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defTabSz="457200" eaLnBrk="1" hangingPunct="1">
              <a:lnSpc>
                <a:spcPts val="2500"/>
              </a:lnSpc>
              <a:spcBef>
                <a:spcPct val="0"/>
              </a:spcBef>
              <a:buNone/>
            </a:pPr>
            <a:r>
              <a:rPr lang="en-US" altLang="ko-KR" sz="1600" dirty="0">
                <a:solidFill>
                  <a:srgbClr val="7030A0"/>
                </a:solidFill>
                <a:latin typeface="Arial" charset="0"/>
                <a:cs typeface="Arial" charset="0"/>
              </a:rPr>
              <a:t>HDB: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261360" y="1309181"/>
            <a:ext cx="6428232" cy="59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defTabSz="457200">
              <a:lnSpc>
                <a:spcPts val="2500"/>
              </a:lnSpc>
            </a:pPr>
            <a:r>
              <a:rPr lang="en-US" sz="1200" dirty="0">
                <a:solidFill>
                  <a:prstClr val="black"/>
                </a:solidFill>
                <a:latin typeface="Arial" charset="0"/>
                <a:ea typeface="MS PGothic" pitchFamily="34" charset="-128"/>
                <a:cs typeface="Arial" charset="0"/>
              </a:rPr>
              <a:t>Header-to–Branch</a:t>
            </a:r>
          </a:p>
          <a:p>
            <a:pPr defTabSz="457200">
              <a:lnSpc>
                <a:spcPts val="2500"/>
              </a:lnSpc>
            </a:pPr>
            <a:r>
              <a:rPr lang="en-US" sz="1200" dirty="0">
                <a:solidFill>
                  <a:prstClr val="black"/>
                </a:solidFill>
                <a:latin typeface="Arial" charset="0"/>
                <a:ea typeface="MS PGothic" pitchFamily="34" charset="-128"/>
                <a:cs typeface="Arial" charset="0"/>
              </a:rPr>
              <a:t>Pipelines having Header Types at one end and other end is connected to another Pipeline.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76427" y="2318971"/>
            <a:ext cx="4448175" cy="158337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17568" y="4507044"/>
            <a:ext cx="5107432" cy="1506451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9151651" y="116742"/>
            <a:ext cx="1501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/>
              <a:t>APPENDIX-I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02386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10" descr="C:\Users\captt\Desktop\Samsung Engineering\업체송부용 CI\01 국문 CI\삼성엔지니어링 CI_국문1_사명우측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6152" y="6459538"/>
            <a:ext cx="2125663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10" descr="C:\Users\captt\Desktop\Samsung Engineering\업체송부용 CI\01 국문 CI\삼성엔지니어링 CI_국문1_사명우측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427" y="6462715"/>
            <a:ext cx="1882775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6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5pPr>
            <a:lvl6pPr marL="2514600" indent="-228600" defTabSz="4572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6pPr>
            <a:lvl7pPr marL="2971800" indent="-228600" defTabSz="4572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7pPr>
            <a:lvl8pPr marL="3429000" indent="-228600" defTabSz="4572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8pPr>
            <a:lvl9pPr marL="3886200" indent="-228600" defTabSz="4572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9pPr>
          </a:lstStyle>
          <a:p>
            <a:pPr defTabSz="457200" eaLnBrk="1" hangingPunct="1"/>
            <a:fld id="{540E4EAB-E227-4909-AA2E-3380784E3AAE}" type="slidenum">
              <a:rPr kumimoji="0" lang="en-US" altLang="ko-KR" sz="1200">
                <a:solidFill>
                  <a:srgbClr val="898989"/>
                </a:solidFill>
                <a:ea typeface="MS PGothic" pitchFamily="34" charset="-128"/>
              </a:rPr>
              <a:pPr defTabSz="457200" eaLnBrk="1" hangingPunct="1"/>
              <a:t>17</a:t>
            </a:fld>
            <a:endParaRPr kumimoji="0" lang="en-US" altLang="ko-KR" sz="1200">
              <a:solidFill>
                <a:srgbClr val="898989"/>
              </a:solidFill>
              <a:ea typeface="MS PGothic" pitchFamily="34" charset="-128"/>
            </a:endParaRPr>
          </a:p>
        </p:txBody>
      </p:sp>
      <p:sp>
        <p:nvSpPr>
          <p:cNvPr id="11" name="TextBox 2"/>
          <p:cNvSpPr txBox="1">
            <a:spLocks noChangeArrowheads="1"/>
          </p:cNvSpPr>
          <p:nvPr/>
        </p:nvSpPr>
        <p:spPr bwMode="auto">
          <a:xfrm>
            <a:off x="1876425" y="252119"/>
            <a:ext cx="752475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defTabSz="457200" eaLnBrk="1" hangingPunct="1">
              <a:spcBef>
                <a:spcPct val="0"/>
              </a:spcBef>
              <a:buNone/>
            </a:pPr>
            <a:r>
              <a:rPr lang="en-US" altLang="ko-KR" sz="1600" dirty="0">
                <a:solidFill>
                  <a:srgbClr val="C0504D">
                    <a:lumMod val="60000"/>
                    <a:lumOff val="40000"/>
                  </a:srgbClr>
                </a:solidFill>
                <a:latin typeface="Arial" charset="0"/>
                <a:cs typeface="Arial" charset="0"/>
              </a:rPr>
              <a:t>AutoRouting SPPID System</a:t>
            </a:r>
          </a:p>
        </p:txBody>
      </p:sp>
      <p:sp>
        <p:nvSpPr>
          <p:cNvPr id="8" name="TextBox 2"/>
          <p:cNvSpPr txBox="1">
            <a:spLocks noChangeArrowheads="1"/>
          </p:cNvSpPr>
          <p:nvPr/>
        </p:nvSpPr>
        <p:spPr bwMode="auto">
          <a:xfrm>
            <a:off x="1876427" y="826651"/>
            <a:ext cx="1101471" cy="281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eaLnBrk="1" latinLnBrk="0" hangingPunct="1">
              <a:lnSpc>
                <a:spcPts val="2500"/>
              </a:lnSpc>
              <a:buFontTx/>
              <a:buNone/>
              <a:defRPr kumimoji="0" sz="1400" b="1">
                <a:latin typeface="Arial" charset="0"/>
                <a:ea typeface="MS PGothic" pitchFamily="34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ea typeface="MS PGothic" pitchFamily="34" charset="-128"/>
              </a:defRPr>
            </a:lvl9pPr>
          </a:lstStyle>
          <a:p>
            <a:pPr defTabSz="457200"/>
            <a:r>
              <a:rPr lang="en-US" altLang="ko-KR" dirty="0">
                <a:solidFill>
                  <a:prstClr val="black"/>
                </a:solidFill>
              </a:rPr>
              <a:t>PSN Types: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261360" y="823611"/>
            <a:ext cx="6428232" cy="27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defTabSz="457200">
              <a:lnSpc>
                <a:spcPts val="2500"/>
              </a:lnSpc>
            </a:pPr>
            <a:r>
              <a:rPr lang="en-US" sz="1200" dirty="0">
                <a:solidFill>
                  <a:prstClr val="black"/>
                </a:solidFill>
                <a:latin typeface="Arial" charset="0"/>
                <a:ea typeface="MS PGothic" pitchFamily="34" charset="-128"/>
                <a:cs typeface="Arial" charset="0"/>
              </a:rPr>
              <a:t>E2E, E2B/B2E, B2B, HDE, HDB, HD2</a:t>
            </a:r>
          </a:p>
        </p:txBody>
      </p:sp>
      <p:sp>
        <p:nvSpPr>
          <p:cNvPr id="14" name="TextBox 2"/>
          <p:cNvSpPr txBox="1">
            <a:spLocks noChangeArrowheads="1"/>
          </p:cNvSpPr>
          <p:nvPr/>
        </p:nvSpPr>
        <p:spPr bwMode="auto">
          <a:xfrm>
            <a:off x="1876427" y="1309181"/>
            <a:ext cx="1101471" cy="2871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defTabSz="457200" eaLnBrk="1" hangingPunct="1">
              <a:lnSpc>
                <a:spcPts val="2500"/>
              </a:lnSpc>
              <a:spcBef>
                <a:spcPct val="0"/>
              </a:spcBef>
              <a:buNone/>
            </a:pPr>
            <a:r>
              <a:rPr lang="en-US" altLang="ko-KR" sz="1600" dirty="0">
                <a:solidFill>
                  <a:srgbClr val="7030A0"/>
                </a:solidFill>
                <a:latin typeface="Arial" charset="0"/>
                <a:cs typeface="Arial" charset="0"/>
              </a:rPr>
              <a:t>HDE: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261360" y="1309181"/>
            <a:ext cx="6428232" cy="59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defTabSz="457200">
              <a:lnSpc>
                <a:spcPts val="2500"/>
              </a:lnSpc>
            </a:pPr>
            <a:r>
              <a:rPr lang="en-US" sz="1200" dirty="0">
                <a:solidFill>
                  <a:prstClr val="black"/>
                </a:solidFill>
                <a:latin typeface="Arial" charset="0"/>
                <a:ea typeface="MS PGothic" pitchFamily="34" charset="-128"/>
                <a:cs typeface="Arial" charset="0"/>
              </a:rPr>
              <a:t>Header-to–Equipment  / Equipment-to-Header</a:t>
            </a:r>
          </a:p>
          <a:p>
            <a:pPr defTabSz="457200">
              <a:lnSpc>
                <a:spcPts val="2500"/>
              </a:lnSpc>
            </a:pPr>
            <a:r>
              <a:rPr lang="en-US" sz="1200" dirty="0">
                <a:solidFill>
                  <a:prstClr val="black"/>
                </a:solidFill>
                <a:latin typeface="Arial" charset="0"/>
                <a:ea typeface="MS PGothic" pitchFamily="34" charset="-128"/>
                <a:cs typeface="Arial" charset="0"/>
              </a:rPr>
              <a:t>Pipelines having Header Types at one end and other end is connected to Equipment / Nozzle.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26233" y="2205021"/>
            <a:ext cx="6373940" cy="380559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9151651" y="116742"/>
            <a:ext cx="1501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/>
              <a:t>APPENDIX-I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16563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10" descr="C:\Users\captt\Desktop\Samsung Engineering\업체송부용 CI\01 국문 CI\삼성엔지니어링 CI_국문1_사명우측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6152" y="6459538"/>
            <a:ext cx="2125663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10" descr="C:\Users\captt\Desktop\Samsung Engineering\업체송부용 CI\01 국문 CI\삼성엔지니어링 CI_국문1_사명우측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427" y="6462715"/>
            <a:ext cx="1882775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6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5pPr>
            <a:lvl6pPr marL="2514600" indent="-228600" defTabSz="4572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6pPr>
            <a:lvl7pPr marL="2971800" indent="-228600" defTabSz="4572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7pPr>
            <a:lvl8pPr marL="3429000" indent="-228600" defTabSz="4572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8pPr>
            <a:lvl9pPr marL="3886200" indent="-228600" defTabSz="4572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굴림" pitchFamily="50" charset="-127"/>
              </a:defRPr>
            </a:lvl9pPr>
          </a:lstStyle>
          <a:p>
            <a:pPr defTabSz="457200" eaLnBrk="1" hangingPunct="1"/>
            <a:fld id="{540E4EAB-E227-4909-AA2E-3380784E3AAE}" type="slidenum">
              <a:rPr kumimoji="0" lang="en-US" altLang="ko-KR" sz="1200">
                <a:solidFill>
                  <a:srgbClr val="898989"/>
                </a:solidFill>
                <a:ea typeface="MS PGothic" pitchFamily="34" charset="-128"/>
              </a:rPr>
              <a:pPr defTabSz="457200" eaLnBrk="1" hangingPunct="1"/>
              <a:t>18</a:t>
            </a:fld>
            <a:endParaRPr kumimoji="0" lang="en-US" altLang="ko-KR" sz="1200">
              <a:solidFill>
                <a:srgbClr val="898989"/>
              </a:solidFill>
              <a:ea typeface="MS PGothic" pitchFamily="34" charset="-128"/>
            </a:endParaRPr>
          </a:p>
        </p:txBody>
      </p:sp>
      <p:sp>
        <p:nvSpPr>
          <p:cNvPr id="11" name="TextBox 2"/>
          <p:cNvSpPr txBox="1">
            <a:spLocks noChangeArrowheads="1"/>
          </p:cNvSpPr>
          <p:nvPr/>
        </p:nvSpPr>
        <p:spPr bwMode="auto">
          <a:xfrm>
            <a:off x="1876425" y="252119"/>
            <a:ext cx="752475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defTabSz="457200" eaLnBrk="1" hangingPunct="1">
              <a:spcBef>
                <a:spcPct val="0"/>
              </a:spcBef>
              <a:buNone/>
            </a:pPr>
            <a:r>
              <a:rPr lang="en-US" altLang="ko-KR" sz="1600" dirty="0">
                <a:solidFill>
                  <a:srgbClr val="C0504D">
                    <a:lumMod val="60000"/>
                    <a:lumOff val="40000"/>
                  </a:srgbClr>
                </a:solidFill>
                <a:latin typeface="Arial" charset="0"/>
                <a:cs typeface="Arial" charset="0"/>
              </a:rPr>
              <a:t>AutoRouting SPPID System</a:t>
            </a:r>
          </a:p>
        </p:txBody>
      </p:sp>
      <p:sp>
        <p:nvSpPr>
          <p:cNvPr id="8" name="TextBox 2"/>
          <p:cNvSpPr txBox="1">
            <a:spLocks noChangeArrowheads="1"/>
          </p:cNvSpPr>
          <p:nvPr/>
        </p:nvSpPr>
        <p:spPr bwMode="auto">
          <a:xfrm>
            <a:off x="1876427" y="826651"/>
            <a:ext cx="1101471" cy="281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eaLnBrk="1" latinLnBrk="0" hangingPunct="1">
              <a:lnSpc>
                <a:spcPts val="2500"/>
              </a:lnSpc>
              <a:buFontTx/>
              <a:buNone/>
              <a:defRPr kumimoji="0" sz="1400" b="1">
                <a:latin typeface="Arial" charset="0"/>
                <a:ea typeface="MS PGothic" pitchFamily="34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ea typeface="MS PGothic" pitchFamily="34" charset="-128"/>
              </a:defRPr>
            </a:lvl9pPr>
          </a:lstStyle>
          <a:p>
            <a:pPr defTabSz="457200"/>
            <a:r>
              <a:rPr lang="en-US" altLang="ko-KR" dirty="0">
                <a:solidFill>
                  <a:prstClr val="black"/>
                </a:solidFill>
              </a:rPr>
              <a:t>PSN Types: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261360" y="823611"/>
            <a:ext cx="6428232" cy="27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defTabSz="457200">
              <a:lnSpc>
                <a:spcPts val="2500"/>
              </a:lnSpc>
            </a:pPr>
            <a:r>
              <a:rPr lang="en-US" sz="1200" dirty="0">
                <a:solidFill>
                  <a:prstClr val="black"/>
                </a:solidFill>
                <a:latin typeface="Arial" charset="0"/>
                <a:ea typeface="MS PGothic" pitchFamily="34" charset="-128"/>
                <a:cs typeface="Arial" charset="0"/>
              </a:rPr>
              <a:t>E2E, E2B/B2E, B2B, HDE, HDB, HD2</a:t>
            </a:r>
          </a:p>
        </p:txBody>
      </p:sp>
      <p:sp>
        <p:nvSpPr>
          <p:cNvPr id="14" name="TextBox 2"/>
          <p:cNvSpPr txBox="1">
            <a:spLocks noChangeArrowheads="1"/>
          </p:cNvSpPr>
          <p:nvPr/>
        </p:nvSpPr>
        <p:spPr bwMode="auto">
          <a:xfrm>
            <a:off x="1876427" y="1309181"/>
            <a:ext cx="1101471" cy="2871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defTabSz="457200" eaLnBrk="1" hangingPunct="1">
              <a:lnSpc>
                <a:spcPts val="2500"/>
              </a:lnSpc>
              <a:spcBef>
                <a:spcPct val="0"/>
              </a:spcBef>
              <a:buNone/>
            </a:pPr>
            <a:r>
              <a:rPr lang="en-US" altLang="ko-KR" sz="1600" dirty="0">
                <a:solidFill>
                  <a:srgbClr val="7030A0"/>
                </a:solidFill>
                <a:latin typeface="Arial" charset="0"/>
                <a:cs typeface="Arial" charset="0"/>
              </a:rPr>
              <a:t>HD2: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261360" y="1309181"/>
            <a:ext cx="6428232" cy="59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defTabSz="457200">
              <a:lnSpc>
                <a:spcPts val="2500"/>
              </a:lnSpc>
            </a:pPr>
            <a:r>
              <a:rPr lang="en-US" sz="1200" dirty="0">
                <a:solidFill>
                  <a:prstClr val="black"/>
                </a:solidFill>
                <a:latin typeface="Arial" charset="0"/>
                <a:ea typeface="MS PGothic" pitchFamily="34" charset="-128"/>
                <a:cs typeface="Arial" charset="0"/>
              </a:rPr>
              <a:t>Header-to–Header</a:t>
            </a:r>
          </a:p>
          <a:p>
            <a:pPr defTabSz="457200">
              <a:lnSpc>
                <a:spcPts val="2500"/>
              </a:lnSpc>
            </a:pPr>
            <a:r>
              <a:rPr lang="en-US" sz="1200" dirty="0">
                <a:solidFill>
                  <a:prstClr val="black"/>
                </a:solidFill>
                <a:latin typeface="Arial" charset="0"/>
                <a:ea typeface="MS PGothic" pitchFamily="34" charset="-128"/>
                <a:cs typeface="Arial" charset="0"/>
              </a:rPr>
              <a:t>Pipelines having Header Types at both ends.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37832" y="2706626"/>
            <a:ext cx="3475552" cy="3181567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1798320" y="4424266"/>
            <a:ext cx="5239512" cy="628650"/>
            <a:chOff x="0" y="5464969"/>
            <a:chExt cx="5772150" cy="628650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0" y="5500238"/>
              <a:ext cx="4956048" cy="590550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647950" y="5464969"/>
              <a:ext cx="3124200" cy="628650"/>
            </a:xfrm>
            <a:prstGeom prst="rect">
              <a:avLst/>
            </a:prstGeom>
          </p:spPr>
        </p:pic>
      </p:grpSp>
      <p:sp>
        <p:nvSpPr>
          <p:cNvPr id="16" name="TextBox 15"/>
          <p:cNvSpPr txBox="1"/>
          <p:nvPr/>
        </p:nvSpPr>
        <p:spPr>
          <a:xfrm>
            <a:off x="9151651" y="116742"/>
            <a:ext cx="1501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/>
              <a:t>APPENDIX-I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1017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>
            <a:extLst>
              <a:ext uri="{FF2B5EF4-FFF2-40B4-BE49-F238E27FC236}">
                <a16:creationId xmlns:a16="http://schemas.microsoft.com/office/drawing/2014/main" id="{B5151095-F64B-40D0-AF4F-A6A9569A3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 fontScale="90000"/>
          </a:bodyPr>
          <a:lstStyle/>
          <a:p>
            <a:r>
              <a:rPr lang="en-US" altLang="ko-KR" dirty="0"/>
              <a:t>Topology Rule Setting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6CBAA07-2CC4-4E68-8565-01079F8ADA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7033"/>
            <a:ext cx="10515600" cy="3582785"/>
          </a:xfrm>
        </p:spPr>
        <p:txBody>
          <a:bodyPr>
            <a:normAutofit/>
          </a:bodyPr>
          <a:lstStyle/>
          <a:p>
            <a:r>
              <a:rPr lang="ko-KR" altLang="en-US" dirty="0"/>
              <a:t>해당 속성 설정으로 </a:t>
            </a:r>
            <a:r>
              <a:rPr lang="en-US" altLang="ko-KR" dirty="0"/>
              <a:t>Topology</a:t>
            </a:r>
            <a:r>
              <a:rPr lang="ko-KR" altLang="en-US" dirty="0"/>
              <a:t>의 </a:t>
            </a:r>
            <a:r>
              <a:rPr lang="en-US" altLang="ko-KR" dirty="0"/>
              <a:t>ID</a:t>
            </a:r>
            <a:r>
              <a:rPr lang="ko-KR" altLang="en-US" dirty="0"/>
              <a:t>를 결정한다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즉</a:t>
            </a:r>
            <a:r>
              <a:rPr lang="en-US" altLang="ko-KR" dirty="0"/>
              <a:t>, </a:t>
            </a:r>
            <a:r>
              <a:rPr lang="ko-KR" altLang="en-US" dirty="0"/>
              <a:t>해당 속성이 같은 </a:t>
            </a:r>
            <a:r>
              <a:rPr lang="en-US" altLang="ko-KR" dirty="0"/>
              <a:t>Item</a:t>
            </a:r>
            <a:r>
              <a:rPr lang="ko-KR" altLang="en-US" dirty="0"/>
              <a:t>끼리 </a:t>
            </a:r>
            <a:r>
              <a:rPr lang="en-US" altLang="ko-KR" dirty="0"/>
              <a:t>Grouping</a:t>
            </a:r>
            <a:r>
              <a:rPr lang="ko-KR" altLang="en-US" dirty="0"/>
              <a:t>함</a:t>
            </a:r>
            <a:endParaRPr lang="en-US" altLang="ko-KR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6EC0B865-8B54-4099-A142-EE5B877283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1634" y="956917"/>
            <a:ext cx="3781953" cy="4944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87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>
            <a:extLst>
              <a:ext uri="{FF2B5EF4-FFF2-40B4-BE49-F238E27FC236}">
                <a16:creationId xmlns:a16="http://schemas.microsoft.com/office/drawing/2014/main" id="{B5151095-F64B-40D0-AF4F-A6A9569A3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 fontScale="90000"/>
          </a:bodyPr>
          <a:lstStyle/>
          <a:p>
            <a:r>
              <a:rPr lang="en-US" altLang="ko-KR" dirty="0"/>
              <a:t>Header Setting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6CBAA07-2CC4-4E68-8565-01079F8ADA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7033"/>
            <a:ext cx="10515600" cy="3582785"/>
          </a:xfrm>
        </p:spPr>
        <p:txBody>
          <a:bodyPr>
            <a:normAutofit/>
          </a:bodyPr>
          <a:lstStyle/>
          <a:p>
            <a:r>
              <a:rPr lang="en-US" altLang="ko-KR" dirty="0"/>
              <a:t>Item</a:t>
            </a:r>
            <a:r>
              <a:rPr lang="ko-KR" altLang="en-US" dirty="0"/>
              <a:t> 조합으로 </a:t>
            </a:r>
            <a:r>
              <a:rPr lang="en-US" altLang="ko-KR" dirty="0"/>
              <a:t>Header</a:t>
            </a:r>
            <a:r>
              <a:rPr lang="ko-KR" altLang="en-US" dirty="0"/>
              <a:t>를 인식함</a:t>
            </a:r>
            <a:endParaRPr lang="en-US" altLang="ko-KR" dirty="0"/>
          </a:p>
          <a:p>
            <a:r>
              <a:rPr lang="ko-KR" altLang="en-US" dirty="0"/>
              <a:t>해당 </a:t>
            </a:r>
            <a:r>
              <a:rPr lang="en-US" altLang="ko-KR" dirty="0"/>
              <a:t>ID2 Symbol </a:t>
            </a:r>
            <a:r>
              <a:rPr lang="ko-KR" altLang="en-US" dirty="0"/>
              <a:t>이름이 같으면 </a:t>
            </a:r>
            <a:r>
              <a:rPr lang="en-US" altLang="ko-KR" dirty="0"/>
              <a:t>Header</a:t>
            </a:r>
            <a:r>
              <a:rPr lang="ko-KR" altLang="en-US" dirty="0"/>
              <a:t>로 인식</a:t>
            </a:r>
            <a:endParaRPr lang="en-US" altLang="ko-KR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57B2B0AB-4246-46B8-B656-79F0B6349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3905" y="2335876"/>
            <a:ext cx="7388913" cy="4349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898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>
            <a:extLst>
              <a:ext uri="{FF2B5EF4-FFF2-40B4-BE49-F238E27FC236}">
                <a16:creationId xmlns:a16="http://schemas.microsoft.com/office/drawing/2014/main" id="{B5151095-F64B-40D0-AF4F-A6A9569A3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 fontScale="90000"/>
          </a:bodyPr>
          <a:lstStyle/>
          <a:p>
            <a:r>
              <a:rPr lang="en-US" altLang="ko-KR" dirty="0"/>
              <a:t>Priority</a:t>
            </a:r>
            <a:r>
              <a:rPr lang="ko-KR" altLang="en-US" dirty="0"/>
              <a:t> </a:t>
            </a:r>
            <a:r>
              <a:rPr lang="en-US" altLang="ko-KR" dirty="0"/>
              <a:t>Setting</a:t>
            </a:r>
            <a:endParaRPr lang="ko-KR" altLang="en-US" dirty="0"/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6CBAA07-2CC4-4E68-8565-01079F8ADA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7033"/>
            <a:ext cx="10515600" cy="3582785"/>
          </a:xfrm>
        </p:spPr>
        <p:txBody>
          <a:bodyPr>
            <a:normAutofit/>
          </a:bodyPr>
          <a:lstStyle/>
          <a:p>
            <a:r>
              <a:rPr lang="en-US" altLang="ko-KR" dirty="0"/>
              <a:t>Fluid Code, PMC</a:t>
            </a:r>
            <a:r>
              <a:rPr lang="ko-KR" altLang="en-US" dirty="0"/>
              <a:t>의 우선순위를 설정함</a:t>
            </a:r>
            <a:endParaRPr lang="en-US" altLang="ko-KR" dirty="0"/>
          </a:p>
          <a:p>
            <a:r>
              <a:rPr lang="ko-KR" altLang="en-US" dirty="0"/>
              <a:t>우선순위의 사용 용도는 </a:t>
            </a:r>
            <a:r>
              <a:rPr lang="en-US" altLang="ko-KR" dirty="0"/>
              <a:t>Topology </a:t>
            </a:r>
            <a:r>
              <a:rPr lang="ko-KR" altLang="en-US" dirty="0" err="1"/>
              <a:t>구성시</a:t>
            </a:r>
            <a:br>
              <a:rPr lang="en-US" altLang="ko-KR" dirty="0"/>
            </a:br>
            <a:r>
              <a:rPr lang="en-US" altLang="ko-KR" dirty="0"/>
              <a:t>Main, Branch </a:t>
            </a:r>
            <a:r>
              <a:rPr lang="ko-KR" altLang="en-US" dirty="0"/>
              <a:t>구분 용도로 사용함</a:t>
            </a:r>
            <a:endParaRPr lang="en-US" altLang="ko-KR" dirty="0"/>
          </a:p>
          <a:p>
            <a:endParaRPr lang="en-US" altLang="ko-KR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9CA61C59-7AF9-4252-8EBC-36EB4D7467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9876" y="0"/>
            <a:ext cx="39893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964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>
            <a:extLst>
              <a:ext uri="{FF2B5EF4-FFF2-40B4-BE49-F238E27FC236}">
                <a16:creationId xmlns:a16="http://schemas.microsoft.com/office/drawing/2014/main" id="{B5151095-F64B-40D0-AF4F-A6A9569A3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 fontScale="90000"/>
          </a:bodyPr>
          <a:lstStyle/>
          <a:p>
            <a:r>
              <a:rPr lang="en-US" altLang="ko-KR" dirty="0"/>
              <a:t>Vent/Drain Setting</a:t>
            </a:r>
            <a:endParaRPr lang="ko-KR" altLang="en-US" dirty="0"/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6CBAA07-2CC4-4E68-8565-01079F8ADA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7033"/>
            <a:ext cx="10515600" cy="3582785"/>
          </a:xfrm>
        </p:spPr>
        <p:txBody>
          <a:bodyPr>
            <a:normAutofit/>
          </a:bodyPr>
          <a:lstStyle/>
          <a:p>
            <a:r>
              <a:rPr lang="en-US" altLang="ko-KR" dirty="0"/>
              <a:t>Header Setting</a:t>
            </a:r>
            <a:r>
              <a:rPr lang="ko-KR" altLang="en-US" dirty="0"/>
              <a:t>과 동일하게 해당 조합을 </a:t>
            </a:r>
            <a:r>
              <a:rPr lang="en-US" altLang="ko-KR" dirty="0"/>
              <a:t>Vent/Drain</a:t>
            </a:r>
            <a:r>
              <a:rPr lang="ko-KR" altLang="en-US" dirty="0"/>
              <a:t>으로 인식한다</a:t>
            </a:r>
            <a:r>
              <a:rPr lang="en-US" altLang="ko-KR" dirty="0"/>
              <a:t>.</a:t>
            </a:r>
          </a:p>
        </p:txBody>
      </p:sp>
      <p:pic>
        <p:nvPicPr>
          <p:cNvPr id="6" name="내용 개체 틀 4">
            <a:extLst>
              <a:ext uri="{FF2B5EF4-FFF2-40B4-BE49-F238E27FC236}">
                <a16:creationId xmlns:a16="http://schemas.microsoft.com/office/drawing/2014/main" id="{3DFE2D6A-5217-4C57-86C6-91C724D853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3776" y="2510385"/>
            <a:ext cx="4988621" cy="3582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0945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>
            <a:extLst>
              <a:ext uri="{FF2B5EF4-FFF2-40B4-BE49-F238E27FC236}">
                <a16:creationId xmlns:a16="http://schemas.microsoft.com/office/drawing/2014/main" id="{B5151095-F64B-40D0-AF4F-A6A9569A3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 fontScale="90000"/>
          </a:bodyPr>
          <a:lstStyle/>
          <a:p>
            <a:r>
              <a:rPr lang="en-US" altLang="ko-KR" dirty="0"/>
              <a:t>Equipment Tag No Setting</a:t>
            </a:r>
            <a:endParaRPr lang="ko-KR" altLang="en-US" dirty="0"/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6CBAA07-2CC4-4E68-8565-01079F8ADA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7033"/>
            <a:ext cx="10515600" cy="3582785"/>
          </a:xfrm>
        </p:spPr>
        <p:txBody>
          <a:bodyPr>
            <a:normAutofit/>
          </a:bodyPr>
          <a:lstStyle/>
          <a:p>
            <a:r>
              <a:rPr lang="ko-KR" altLang="en-US" dirty="0"/>
              <a:t>해당 기능은 </a:t>
            </a:r>
            <a:r>
              <a:rPr lang="en-US" altLang="ko-KR" dirty="0"/>
              <a:t>Equipment</a:t>
            </a:r>
            <a:r>
              <a:rPr lang="ko-KR" altLang="en-US" dirty="0"/>
              <a:t>의 </a:t>
            </a:r>
            <a:r>
              <a:rPr lang="en-US" altLang="ko-KR" dirty="0"/>
              <a:t>Tag No</a:t>
            </a:r>
            <a:r>
              <a:rPr lang="ko-KR" altLang="en-US" dirty="0"/>
              <a:t>를 설정하는 기능임</a:t>
            </a:r>
            <a:endParaRPr lang="en-US" altLang="ko-KR" dirty="0"/>
          </a:p>
          <a:p>
            <a:r>
              <a:rPr lang="en-US" altLang="ko-KR" dirty="0"/>
              <a:t>Default(check X)</a:t>
            </a:r>
            <a:r>
              <a:rPr lang="ko-KR" altLang="en-US" dirty="0"/>
              <a:t>는 </a:t>
            </a:r>
            <a:r>
              <a:rPr lang="en-US" altLang="ko-KR" dirty="0"/>
              <a:t>Equipment</a:t>
            </a:r>
            <a:r>
              <a:rPr lang="ko-KR" altLang="en-US" dirty="0"/>
              <a:t>의 </a:t>
            </a:r>
            <a:r>
              <a:rPr lang="en-US" altLang="ko-KR" dirty="0"/>
              <a:t>ID2 Symbol Name</a:t>
            </a:r>
            <a:r>
              <a:rPr lang="ko-KR" altLang="en-US" dirty="0"/>
              <a:t>을 </a:t>
            </a:r>
            <a:r>
              <a:rPr lang="en-US" altLang="ko-KR" dirty="0"/>
              <a:t>Tag No</a:t>
            </a:r>
            <a:r>
              <a:rPr lang="ko-KR" altLang="en-US" dirty="0"/>
              <a:t>로 사용</a:t>
            </a:r>
            <a:endParaRPr lang="en-US" altLang="ko-KR" dirty="0"/>
          </a:p>
          <a:p>
            <a:r>
              <a:rPr lang="en-US" altLang="ko-KR" dirty="0"/>
              <a:t>Check</a:t>
            </a:r>
            <a:r>
              <a:rPr lang="ko-KR" altLang="en-US" dirty="0"/>
              <a:t>시 설정한 </a:t>
            </a:r>
            <a:r>
              <a:rPr lang="en-US" altLang="ko-KR" dirty="0"/>
              <a:t>ID2 Attribute</a:t>
            </a:r>
            <a:r>
              <a:rPr lang="ko-KR" altLang="en-US" dirty="0"/>
              <a:t>의 값을 </a:t>
            </a:r>
            <a:r>
              <a:rPr lang="en-US" altLang="ko-KR" dirty="0"/>
              <a:t>Equipment Tag No</a:t>
            </a:r>
            <a:r>
              <a:rPr lang="ko-KR" altLang="en-US" dirty="0"/>
              <a:t>로 사용</a:t>
            </a:r>
            <a:endParaRPr lang="en-US" altLang="ko-KR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F200D560-E0ED-4D1D-8201-A02003705F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2422" y="3369625"/>
            <a:ext cx="2514951" cy="866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4929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>
            <a:extLst>
              <a:ext uri="{FF2B5EF4-FFF2-40B4-BE49-F238E27FC236}">
                <a16:creationId xmlns:a16="http://schemas.microsoft.com/office/drawing/2014/main" id="{B5151095-F64B-40D0-AF4F-A6A9569A3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 fontScale="90000"/>
          </a:bodyPr>
          <a:lstStyle/>
          <a:p>
            <a:r>
              <a:rPr lang="en-US" altLang="ko-KR" dirty="0"/>
              <a:t>PBS</a:t>
            </a:r>
            <a:r>
              <a:rPr lang="ko-KR" altLang="en-US" dirty="0"/>
              <a:t> </a:t>
            </a:r>
            <a:r>
              <a:rPr lang="en-US" altLang="ko-KR" dirty="0"/>
              <a:t>Setting</a:t>
            </a:r>
            <a:endParaRPr lang="ko-KR" altLang="en-US" dirty="0"/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6CBAA07-2CC4-4E68-8565-01079F8ADA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7033"/>
            <a:ext cx="10515600" cy="4788131"/>
          </a:xfrm>
        </p:spPr>
        <p:txBody>
          <a:bodyPr>
            <a:normAutofit/>
          </a:bodyPr>
          <a:lstStyle/>
          <a:p>
            <a:r>
              <a:rPr lang="ko-KR" altLang="en-US" dirty="0"/>
              <a:t>해당 설정은 </a:t>
            </a:r>
            <a:r>
              <a:rPr lang="en-US" altLang="ko-KR" dirty="0"/>
              <a:t>PBS(Unit) </a:t>
            </a:r>
            <a:r>
              <a:rPr lang="ko-KR" altLang="en-US" dirty="0"/>
              <a:t>속성을 설정함</a:t>
            </a:r>
            <a:endParaRPr lang="en-US" altLang="ko-KR" dirty="0"/>
          </a:p>
          <a:p>
            <a:r>
              <a:rPr lang="en-US" altLang="ko-KR" dirty="0"/>
              <a:t>Line Number = Item</a:t>
            </a:r>
            <a:r>
              <a:rPr lang="ko-KR" altLang="en-US" dirty="0"/>
              <a:t>의 </a:t>
            </a:r>
            <a:r>
              <a:rPr lang="en-US" altLang="ko-KR" dirty="0"/>
              <a:t>Line Number</a:t>
            </a:r>
            <a:r>
              <a:rPr lang="ko-KR" altLang="en-US" dirty="0"/>
              <a:t> 에 있는 값을 </a:t>
            </a:r>
            <a:r>
              <a:rPr lang="en-US" altLang="ko-KR" dirty="0"/>
              <a:t>PBS </a:t>
            </a:r>
            <a:r>
              <a:rPr lang="ko-KR" altLang="en-US" dirty="0"/>
              <a:t>값으로 사용함</a:t>
            </a:r>
            <a:endParaRPr lang="en-US" altLang="ko-KR" dirty="0"/>
          </a:p>
          <a:p>
            <a:r>
              <a:rPr lang="en-US" altLang="ko-KR" dirty="0"/>
              <a:t>Item Attribute = Item</a:t>
            </a:r>
            <a:r>
              <a:rPr lang="ko-KR" altLang="en-US" dirty="0"/>
              <a:t>의 </a:t>
            </a:r>
            <a:r>
              <a:rPr lang="en-US" altLang="ko-KR" dirty="0"/>
              <a:t>Attribute</a:t>
            </a:r>
            <a:r>
              <a:rPr lang="ko-KR" altLang="en-US" dirty="0"/>
              <a:t>에 있는 값을 </a:t>
            </a:r>
            <a:r>
              <a:rPr lang="en-US" altLang="ko-KR" dirty="0"/>
              <a:t>PBS </a:t>
            </a:r>
            <a:r>
              <a:rPr lang="ko-KR" altLang="en-US" dirty="0"/>
              <a:t>값으로 사용함</a:t>
            </a:r>
            <a:endParaRPr lang="en-US" altLang="ko-KR" dirty="0"/>
          </a:p>
          <a:p>
            <a:r>
              <a:rPr lang="en-US" altLang="ko-KR" dirty="0"/>
              <a:t>Drawing No = Drawing Name</a:t>
            </a:r>
            <a:r>
              <a:rPr lang="ko-KR" altLang="en-US" dirty="0"/>
              <a:t>에 있는 값을 </a:t>
            </a:r>
            <a:r>
              <a:rPr lang="en-US" altLang="ko-KR" dirty="0"/>
              <a:t>PBS </a:t>
            </a:r>
            <a:r>
              <a:rPr lang="ko-KR" altLang="en-US" dirty="0"/>
              <a:t>값으로 사용함</a:t>
            </a:r>
            <a:endParaRPr lang="en-US" altLang="ko-KR" dirty="0"/>
          </a:p>
          <a:p>
            <a:r>
              <a:rPr lang="en-US" altLang="ko-KR" dirty="0"/>
              <a:t>Unit Area = ID2 Unit Area </a:t>
            </a:r>
            <a:r>
              <a:rPr lang="ko-KR" altLang="en-US" dirty="0"/>
              <a:t>설정으로 인식된 값을 </a:t>
            </a:r>
            <a:r>
              <a:rPr lang="en-US" altLang="ko-KR" dirty="0"/>
              <a:t>PBS </a:t>
            </a:r>
            <a:r>
              <a:rPr lang="ko-KR" altLang="en-US" dirty="0"/>
              <a:t>값으로 사용함</a:t>
            </a:r>
            <a:endParaRPr lang="en-US" altLang="ko-KR" dirty="0"/>
          </a:p>
          <a:p>
            <a:endParaRPr lang="en-US" altLang="ko-KR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8BCB5B3D-ABE4-40EF-BE5F-EBAA78E22F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74218" y="5102030"/>
            <a:ext cx="2505425" cy="1390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438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>
            <a:extLst>
              <a:ext uri="{FF2B5EF4-FFF2-40B4-BE49-F238E27FC236}">
                <a16:creationId xmlns:a16="http://schemas.microsoft.com/office/drawing/2014/main" id="{B5151095-F64B-40D0-AF4F-A6A9569A3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 fontScale="90000"/>
          </a:bodyPr>
          <a:lstStyle/>
          <a:p>
            <a:r>
              <a:rPr lang="en-US" altLang="ko-KR" dirty="0"/>
              <a:t>ID2 PSN </a:t>
            </a:r>
            <a:r>
              <a:rPr lang="ko-KR" altLang="en-US" dirty="0"/>
              <a:t>프로그램 데이터 구조</a:t>
            </a:r>
            <a:r>
              <a:rPr lang="en-US" altLang="ko-KR" dirty="0"/>
              <a:t>	</a:t>
            </a:r>
            <a:endParaRPr lang="ko-KR" altLang="en-US" dirty="0"/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6CBAA07-2CC4-4E68-8565-01079F8ADA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7033"/>
            <a:ext cx="10515600" cy="3582785"/>
          </a:xfrm>
        </p:spPr>
        <p:txBody>
          <a:bodyPr>
            <a:normAutofit/>
          </a:bodyPr>
          <a:lstStyle/>
          <a:p>
            <a:r>
              <a:rPr lang="ko-KR" altLang="en-US" dirty="0"/>
              <a:t>데이터</a:t>
            </a:r>
            <a:r>
              <a:rPr lang="en-US" altLang="ko-KR" dirty="0"/>
              <a:t> </a:t>
            </a:r>
            <a:r>
              <a:rPr lang="ko-KR" altLang="en-US" dirty="0"/>
              <a:t>구조는 </a:t>
            </a:r>
            <a:r>
              <a:rPr lang="en-US" altLang="ko-KR" dirty="0"/>
              <a:t>PSN, Group, Topology, Item</a:t>
            </a:r>
            <a:r>
              <a:rPr lang="ko-KR" altLang="en-US" dirty="0"/>
              <a:t>으로 나눔</a:t>
            </a:r>
            <a:endParaRPr lang="en-US" altLang="ko-KR" dirty="0"/>
          </a:p>
          <a:p>
            <a:r>
              <a:rPr lang="en-US" altLang="ko-KR" dirty="0"/>
              <a:t>PSN = </a:t>
            </a:r>
            <a:r>
              <a:rPr lang="ko-KR" altLang="en-US" dirty="0"/>
              <a:t>기존 설명처럼 하나의 길을 표현</a:t>
            </a:r>
            <a:endParaRPr lang="en-US" altLang="ko-KR" dirty="0"/>
          </a:p>
          <a:p>
            <a:r>
              <a:rPr lang="en-US" altLang="ko-KR" dirty="0"/>
              <a:t>Group = </a:t>
            </a:r>
            <a:r>
              <a:rPr lang="ko-KR" altLang="en-US" dirty="0"/>
              <a:t>오직 </a:t>
            </a:r>
            <a:r>
              <a:rPr lang="en-US" altLang="ko-KR" dirty="0"/>
              <a:t>Relation, Graphic Data</a:t>
            </a:r>
            <a:r>
              <a:rPr lang="ko-KR" altLang="en-US" dirty="0"/>
              <a:t>로 </a:t>
            </a:r>
            <a:r>
              <a:rPr lang="en-US" altLang="ko-KR" dirty="0"/>
              <a:t>item</a:t>
            </a:r>
            <a:r>
              <a:rPr lang="ko-KR" altLang="en-US" dirty="0"/>
              <a:t>들을 </a:t>
            </a:r>
            <a:r>
              <a:rPr lang="en-US" altLang="ko-KR" dirty="0"/>
              <a:t>grouping</a:t>
            </a:r>
            <a:r>
              <a:rPr lang="ko-KR" altLang="en-US" dirty="0"/>
              <a:t>함 </a:t>
            </a:r>
            <a:r>
              <a:rPr lang="en-US" altLang="ko-KR" dirty="0"/>
              <a:t>(</a:t>
            </a:r>
            <a:r>
              <a:rPr lang="ko-KR" altLang="en-US" dirty="0"/>
              <a:t>도면 단위의 </a:t>
            </a:r>
            <a:r>
              <a:rPr lang="en-US" altLang="ko-KR" dirty="0"/>
              <a:t>PSN</a:t>
            </a:r>
            <a:r>
              <a:rPr lang="ko-KR" altLang="en-US" dirty="0"/>
              <a:t>이라고 보면 됨</a:t>
            </a:r>
            <a:r>
              <a:rPr lang="en-US" altLang="ko-KR" dirty="0"/>
              <a:t>)</a:t>
            </a:r>
          </a:p>
          <a:p>
            <a:r>
              <a:rPr lang="en-US" altLang="ko-KR" dirty="0"/>
              <a:t>Topology = Topology Setting(</a:t>
            </a:r>
            <a:r>
              <a:rPr lang="ko-KR" altLang="en-US" dirty="0"/>
              <a:t>속성 설정</a:t>
            </a:r>
            <a:r>
              <a:rPr lang="en-US" altLang="ko-KR" dirty="0"/>
              <a:t>)</a:t>
            </a:r>
            <a:r>
              <a:rPr lang="ko-KR" altLang="en-US" dirty="0"/>
              <a:t>으로 같은 속성을 가진 </a:t>
            </a:r>
            <a:r>
              <a:rPr lang="en-US" altLang="ko-KR" dirty="0"/>
              <a:t>item</a:t>
            </a:r>
            <a:r>
              <a:rPr lang="ko-KR" altLang="en-US" dirty="0"/>
              <a:t>을 묶음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73501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>
            <a:extLst>
              <a:ext uri="{FF2B5EF4-FFF2-40B4-BE49-F238E27FC236}">
                <a16:creationId xmlns:a16="http://schemas.microsoft.com/office/drawing/2014/main" id="{B5151095-F64B-40D0-AF4F-A6A9569A3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 fontScale="90000"/>
          </a:bodyPr>
          <a:lstStyle/>
          <a:p>
            <a:r>
              <a:rPr lang="en-US" altLang="ko-KR" dirty="0"/>
              <a:t>Document</a:t>
            </a:r>
            <a:endParaRPr lang="ko-KR" altLang="en-US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3663851F-D9BB-4D7F-8CB9-37EC721379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982" y="1277758"/>
            <a:ext cx="10936036" cy="4302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874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8974</TotalTime>
  <Words>647</Words>
  <Application>Microsoft Office PowerPoint</Application>
  <PresentationFormat>와이드스크린</PresentationFormat>
  <Paragraphs>101</Paragraphs>
  <Slides>18</Slides>
  <Notes>6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2" baseType="lpstr">
      <vt:lpstr>맑은 고딕</vt:lpstr>
      <vt:lpstr>Arial</vt:lpstr>
      <vt:lpstr>Calibri</vt:lpstr>
      <vt:lpstr>Office 테마</vt:lpstr>
      <vt:lpstr>ID2 PSN 설명</vt:lpstr>
      <vt:lpstr>Topology Rule Setting</vt:lpstr>
      <vt:lpstr>Header Setting</vt:lpstr>
      <vt:lpstr>Priority Setting</vt:lpstr>
      <vt:lpstr>Vent/Drain Setting</vt:lpstr>
      <vt:lpstr>Equipment Tag No Setting</vt:lpstr>
      <vt:lpstr>PBS Setting</vt:lpstr>
      <vt:lpstr>ID2 PSN 프로그램 데이터 구조 </vt:lpstr>
      <vt:lpstr>Document</vt:lpstr>
      <vt:lpstr>PSN</vt:lpstr>
      <vt:lpstr>ID2 PSN DB </vt:lpstr>
      <vt:lpstr>ID2 PSN DB 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한 규호</dc:creator>
  <cp:lastModifiedBy>한 규호</cp:lastModifiedBy>
  <cp:revision>25</cp:revision>
  <dcterms:created xsi:type="dcterms:W3CDTF">2021-10-14T05:08:51Z</dcterms:created>
  <dcterms:modified xsi:type="dcterms:W3CDTF">2021-10-21T02:01:04Z</dcterms:modified>
</cp:coreProperties>
</file>