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1" r:id="rId2"/>
    <p:sldId id="272" r:id="rId3"/>
    <p:sldId id="273" r:id="rId4"/>
    <p:sldId id="274" r:id="rId5"/>
    <p:sldId id="277" r:id="rId6"/>
    <p:sldId id="280" r:id="rId7"/>
    <p:sldId id="278" r:id="rId8"/>
    <p:sldId id="279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9" r:id="rId17"/>
    <p:sldId id="288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0A0F2-7F31-46F7-B789-AA22C92D1EE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14B18-7F1B-4440-A7ED-4F4AEDD04B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5936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2CF3C1-65C8-4500-9B00-346DC51E8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3C3FC3B-1D33-4A7F-91D8-52A6E5721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22407A-61BA-4399-A281-9B9E6C65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10F443-FB51-45A5-BA93-7F6723F5D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380743-1B98-4124-A425-6487BBC0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24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DF8834-4F8E-4F50-9FEB-4A7BCC65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DA8FFD8-9EF6-440A-B3F9-373CA6887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015E6E-C27A-4A88-88F3-C6445FF6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16F479-AB43-4D74-A3B2-CAB0C7474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4C81ED-F3C1-43A6-B539-60F437C9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23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B81888B-0D20-4EC3-A084-2603FCAC90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F6CA9A4-C8B6-440C-B5AF-CFC6DFD8B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BE952B-BD69-4777-A3DA-0ED42B48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6353BE-0703-4CFE-ADD8-55BDD66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5FA444-EA40-4AA4-93D1-0E491C7F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609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EF0460-92F0-4E45-AE3F-73D0BFB17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15FF55-CA93-4701-BF15-6E0D59BE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6C4EA3-9952-4721-9414-D4394CD6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49979C-AB16-48AD-8CFD-C7F54112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FA4627-1359-4083-80EC-1152FC6F8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13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C266A4-74FF-4972-A065-C8D97160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48576C-AF35-403E-9C3C-CA2A0F96D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C80A86-432D-4003-B42C-5077CD4D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AF7A2D-F7C5-4E77-B6A1-C0E58CC3B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FC27FB-3223-4616-AF52-715C6E19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59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99D399-AD54-4794-8082-101C8DDF1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CF5B7C-1B91-4DC5-9243-069657819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92F3A13-3219-4250-8D10-DFBF2C86D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277E936-0EA6-44EF-86AE-C853D782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C01F629-E0FD-4C66-885C-DE5F2613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425C67-5E4A-4823-B85F-3E9CB575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127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821211-96D4-4A9C-8675-A7FB55F2C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3F8760-F065-431E-8017-E1FEE9C8A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A2E9BE3-41E7-4795-9B19-3741A5921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B24C4BA-9B09-4210-9850-08B7CE793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646251A-7013-4F72-AA65-FD03461D09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1EE6E84-6745-4E6E-AEDB-C3E2CA66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637CF06-02A8-4492-89B1-7FC387F05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3C46768-9F09-406B-A794-E87AA4C3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11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E45E95-C5F3-46F7-A8C4-E165FB556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2F3A22B-33D0-4DA4-94EF-821163F9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6D48F33-85A0-45B6-AE6F-F575AEEA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BA5AA5B-88BF-494B-BAE3-DFE5A52A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54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0AD6470-7270-45DC-A5EE-BC0862CC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B3DBC70-6A4A-4D6C-8DD7-90F599D5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D26B47B-7F98-4374-8322-1CF0DDAF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9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314F60-81EC-457C-98A5-B8FA6C29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82305B-EDA8-4EC9-8FEB-5BA3C86C3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C448B13-79A1-400D-914B-094FF7B96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2B07C8-1B35-4AE9-A759-0A7907188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176EA8-B954-4C76-B516-848A19DD7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906FF8-FDC1-4475-B1FC-27C3CB63D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652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626F48-EFF2-461A-B68F-12FA6AB8B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D94B3F0-C393-4EF4-8505-0AB7D2B28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3C60C4A-BC63-47FA-B5C1-2CFA83A21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E9494B3-FF1A-4064-93AC-C5D7CF332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8EA15EA-1970-4134-A62A-ABB2B4E7B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8892D0-E8CA-4288-BB83-C988B74B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46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C8D2AF6-834F-4CE1-AF9D-5881307D3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DB1B004-A3C6-4AB3-930B-0E58E411C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3785D5-AD1D-4462-B935-E51BC5386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5E5F-17C8-4719-B9B3-B2F3AB436F38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51072E-9FC5-46C7-85CF-983540980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A2DA14-E02F-4C53-9B36-8D4B5D62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149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</a:t>
            </a:r>
            <a:endParaRPr lang="ko-KR" altLang="en-US" dirty="0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2C3AC5C6-ED93-4BC6-B396-8EAEF4C19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/>
              <a:t>ID2 </a:t>
            </a:r>
            <a:r>
              <a:rPr lang="ko-KR" altLang="en-US" sz="1800" dirty="0"/>
              <a:t>구조를 대부분 </a:t>
            </a:r>
            <a:r>
              <a:rPr lang="ko-KR" altLang="en-US" sz="1800" dirty="0" err="1"/>
              <a:t>따라감</a:t>
            </a:r>
            <a:endParaRPr lang="en-US" altLang="ko-KR" sz="1800" dirty="0"/>
          </a:p>
          <a:p>
            <a:r>
              <a:rPr lang="en-US" altLang="ko-KR" sz="1800" dirty="0"/>
              <a:t>SPPID </a:t>
            </a:r>
            <a:r>
              <a:rPr lang="ko-KR" altLang="en-US" sz="1800" dirty="0"/>
              <a:t>부분 폴더는 </a:t>
            </a:r>
            <a:r>
              <a:rPr lang="en-US" altLang="ko-KR" sz="1800" dirty="0"/>
              <a:t>ID2</a:t>
            </a:r>
            <a:r>
              <a:rPr lang="ko-KR" altLang="en-US" sz="1800" dirty="0"/>
              <a:t>의 값 </a:t>
            </a:r>
            <a:r>
              <a:rPr lang="en-US" altLang="ko-KR" sz="1800" dirty="0"/>
              <a:t>(</a:t>
            </a:r>
            <a:r>
              <a:rPr lang="ko-KR" altLang="en-US" sz="1800" dirty="0"/>
              <a:t>좌표</a:t>
            </a:r>
            <a:r>
              <a:rPr lang="en-US" altLang="ko-KR" sz="1800" dirty="0"/>
              <a:t>, </a:t>
            </a:r>
            <a:r>
              <a:rPr lang="ko-KR" altLang="en-US" sz="1800" dirty="0"/>
              <a:t>이름 등등</a:t>
            </a:r>
            <a:r>
              <a:rPr lang="en-US" altLang="ko-KR" sz="1800" dirty="0"/>
              <a:t>)</a:t>
            </a:r>
            <a:r>
              <a:rPr lang="ko-KR" altLang="en-US" sz="1800" dirty="0"/>
              <a:t>을</a:t>
            </a:r>
            <a:br>
              <a:rPr lang="en-US" altLang="ko-KR" sz="1800" dirty="0"/>
            </a:br>
            <a:r>
              <a:rPr lang="en-US" altLang="ko-KR" sz="1800" dirty="0"/>
              <a:t>SPPID</a:t>
            </a:r>
            <a:r>
              <a:rPr lang="ko-KR" altLang="en-US" sz="1800" dirty="0"/>
              <a:t>용으로 </a:t>
            </a:r>
            <a:r>
              <a:rPr lang="ko-KR" altLang="en-US" sz="1800" dirty="0" err="1"/>
              <a:t>바꾸는것</a:t>
            </a:r>
            <a:br>
              <a:rPr lang="en-US" altLang="ko-KR" sz="1800" dirty="0"/>
            </a:br>
            <a:r>
              <a:rPr lang="ko-KR" altLang="en-US" sz="1800" dirty="0"/>
              <a:t>예</a:t>
            </a:r>
            <a:r>
              <a:rPr lang="en-US" altLang="ko-KR" sz="1800" dirty="0"/>
              <a:t>) Ball Valve</a:t>
            </a:r>
            <a:r>
              <a:rPr lang="ko-KR" altLang="en-US" sz="1800" dirty="0"/>
              <a:t>라는 </a:t>
            </a:r>
            <a:r>
              <a:rPr lang="en-US" altLang="ko-KR" sz="1800" dirty="0"/>
              <a:t>ID2 Symbol</a:t>
            </a:r>
            <a:r>
              <a:rPr lang="ko-KR" altLang="en-US" sz="1800" dirty="0"/>
              <a:t>의 </a:t>
            </a:r>
            <a:r>
              <a:rPr lang="en-US" altLang="ko-KR" sz="1800" dirty="0"/>
              <a:t>SPPID Symbol</a:t>
            </a:r>
            <a:r>
              <a:rPr lang="ko-KR" altLang="en-US" sz="1800" dirty="0"/>
              <a:t>이름은 </a:t>
            </a:r>
            <a:r>
              <a:rPr lang="en-US" altLang="ko-KR" sz="1800" dirty="0"/>
              <a:t>…/…/…/Ball </a:t>
            </a:r>
            <a:r>
              <a:rPr lang="en-US" altLang="ko-KR" sz="1800" dirty="0" err="1"/>
              <a:t>Valve.sym</a:t>
            </a:r>
            <a:endParaRPr lang="ko-KR" altLang="en-US" sz="1800" dirty="0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EA8E2412-3E6E-4B72-B885-E746291EE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642" y="1899526"/>
            <a:ext cx="2852885" cy="390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56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DBF01929-A181-429E-BE9F-51CB704C35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3600" y="3572609"/>
            <a:ext cx="7344800" cy="857370"/>
          </a:xfrm>
        </p:spPr>
      </p:pic>
    </p:spTree>
    <p:extLst>
      <p:ext uri="{BB962C8B-B14F-4D97-AF65-F5344CB8AC3E}">
        <p14:creationId xmlns:p14="http://schemas.microsoft.com/office/powerpoint/2010/main" val="302551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D2C3A8D4-0605-4B3B-B650-FC515658A7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3520" y="3548793"/>
            <a:ext cx="7944959" cy="905001"/>
          </a:xfrm>
        </p:spPr>
      </p:pic>
    </p:spTree>
    <p:extLst>
      <p:ext uri="{BB962C8B-B14F-4D97-AF65-F5344CB8AC3E}">
        <p14:creationId xmlns:p14="http://schemas.microsoft.com/office/powerpoint/2010/main" val="3031582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538E8C3E-DC6C-48C9-B59B-B93B07CDC9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0866" y="3758372"/>
            <a:ext cx="2810267" cy="485843"/>
          </a:xfrm>
        </p:spPr>
      </p:pic>
    </p:spTree>
    <p:extLst>
      <p:ext uri="{BB962C8B-B14F-4D97-AF65-F5344CB8AC3E}">
        <p14:creationId xmlns:p14="http://schemas.microsoft.com/office/powerpoint/2010/main" val="465101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143486FB-6EAC-460C-8223-47225AEC76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5182" y="2410397"/>
            <a:ext cx="2581635" cy="3181794"/>
          </a:xfrm>
        </p:spPr>
      </p:pic>
    </p:spTree>
    <p:extLst>
      <p:ext uri="{BB962C8B-B14F-4D97-AF65-F5344CB8AC3E}">
        <p14:creationId xmlns:p14="http://schemas.microsoft.com/office/powerpoint/2010/main" val="423356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E620365C-3C08-468B-8DE4-BB24C176DD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71919" y="3672635"/>
            <a:ext cx="2048161" cy="657317"/>
          </a:xfrm>
        </p:spPr>
      </p:pic>
    </p:spTree>
    <p:extLst>
      <p:ext uri="{BB962C8B-B14F-4D97-AF65-F5344CB8AC3E}">
        <p14:creationId xmlns:p14="http://schemas.microsoft.com/office/powerpoint/2010/main" val="2237485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83EAADA9-4D83-44B2-969E-A3766CA0BE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7603" y="3758372"/>
            <a:ext cx="2276793" cy="485843"/>
          </a:xfrm>
        </p:spPr>
      </p:pic>
    </p:spTree>
    <p:extLst>
      <p:ext uri="{BB962C8B-B14F-4D97-AF65-F5344CB8AC3E}">
        <p14:creationId xmlns:p14="http://schemas.microsoft.com/office/powerpoint/2010/main" val="2833372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075D0726-6B9C-426E-AB82-2862DF93BD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9077" y="3829820"/>
            <a:ext cx="1933845" cy="342948"/>
          </a:xfrm>
        </p:spPr>
      </p:pic>
    </p:spTree>
    <p:extLst>
      <p:ext uri="{BB962C8B-B14F-4D97-AF65-F5344CB8AC3E}">
        <p14:creationId xmlns:p14="http://schemas.microsoft.com/office/powerpoint/2010/main" val="2707711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507E8F83-34D7-41D9-9D83-6A247FA2EC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1893" y="3829820"/>
            <a:ext cx="2248214" cy="342948"/>
          </a:xfrm>
        </p:spPr>
      </p:pic>
    </p:spTree>
    <p:extLst>
      <p:ext uri="{BB962C8B-B14F-4D97-AF65-F5344CB8AC3E}">
        <p14:creationId xmlns:p14="http://schemas.microsoft.com/office/powerpoint/2010/main" val="383334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</a:t>
            </a:r>
            <a:endParaRPr lang="ko-KR" altLang="en-US" dirty="0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2C3AC5C6-ED93-4BC6-B396-8EAEF4C19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Project_DB</a:t>
            </a:r>
            <a:r>
              <a:rPr lang="en-US" altLang="ko-KR" dirty="0"/>
              <a:t>, Info</a:t>
            </a:r>
            <a:r>
              <a:rPr lang="ko-KR" altLang="en-US" dirty="0"/>
              <a:t>는 </a:t>
            </a:r>
            <a:r>
              <a:rPr lang="en-US" altLang="ko-KR" dirty="0"/>
              <a:t>Id2</a:t>
            </a:r>
            <a:r>
              <a:rPr lang="ko-KR" altLang="en-US" dirty="0"/>
              <a:t>의 </a:t>
            </a:r>
            <a:r>
              <a:rPr lang="en-US" altLang="ko-KR" dirty="0"/>
              <a:t>project </a:t>
            </a:r>
            <a:r>
              <a:rPr lang="ko-KR" altLang="en-US" dirty="0"/>
              <a:t>정보</a:t>
            </a:r>
            <a:r>
              <a:rPr lang="en-US" altLang="ko-KR" dirty="0"/>
              <a:t>, DB </a:t>
            </a:r>
            <a:r>
              <a:rPr lang="ko-KR" altLang="en-US" dirty="0"/>
              <a:t>쿼리</a:t>
            </a:r>
            <a:endParaRPr lang="en-US" altLang="ko-KR" dirty="0"/>
          </a:p>
          <a:p>
            <a:r>
              <a:rPr lang="en-US" altLang="ko-KR" dirty="0"/>
              <a:t>SPPID_DB, </a:t>
            </a:r>
            <a:r>
              <a:rPr lang="en-US" altLang="ko-KR" dirty="0" err="1"/>
              <a:t>DBInfo</a:t>
            </a:r>
            <a:r>
              <a:rPr lang="ko-KR" altLang="en-US" dirty="0"/>
              <a:t>는 </a:t>
            </a:r>
            <a:r>
              <a:rPr lang="en-US" altLang="ko-KR" dirty="0"/>
              <a:t>SPPID Project </a:t>
            </a:r>
            <a:r>
              <a:rPr lang="ko-KR" altLang="en-US" dirty="0"/>
              <a:t>정보</a:t>
            </a:r>
            <a:r>
              <a:rPr lang="en-US" altLang="ko-KR" dirty="0"/>
              <a:t>, DB </a:t>
            </a:r>
            <a:r>
              <a:rPr lang="ko-KR" altLang="en-US" dirty="0"/>
              <a:t>쿼리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F224E05-6D0B-41B2-8E25-C2D2B1A40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6219" y="1825625"/>
            <a:ext cx="1657581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15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</a:t>
            </a:r>
            <a:endParaRPr lang="ko-KR" altLang="en-US" dirty="0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2C3AC5C6-ED93-4BC6-B396-8EAEF4C19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해당 폴더는 </a:t>
            </a:r>
            <a:r>
              <a:rPr lang="en-US" altLang="ko-KR" dirty="0"/>
              <a:t>SPPID Symbol Mapping</a:t>
            </a:r>
            <a:r>
              <a:rPr lang="ko-KR" altLang="en-US" dirty="0"/>
              <a:t> 값들의 </a:t>
            </a:r>
            <a:r>
              <a:rPr lang="en-US" altLang="ko-KR" dirty="0"/>
              <a:t>Object</a:t>
            </a:r>
          </a:p>
          <a:p>
            <a:r>
              <a:rPr lang="en-US" altLang="ko-KR" dirty="0" err="1"/>
              <a:t>SPPID_Document</a:t>
            </a:r>
            <a:r>
              <a:rPr lang="ko-KR" altLang="en-US" dirty="0"/>
              <a:t>는 </a:t>
            </a:r>
            <a:r>
              <a:rPr lang="en-US" altLang="ko-KR" dirty="0"/>
              <a:t>ID2 Drawing</a:t>
            </a:r>
            <a:r>
              <a:rPr lang="ko-KR" altLang="en-US" dirty="0"/>
              <a:t>정보를 </a:t>
            </a:r>
            <a:r>
              <a:rPr lang="en-US" altLang="ko-KR" dirty="0"/>
              <a:t>SPPID</a:t>
            </a:r>
            <a:r>
              <a:rPr lang="ko-KR" altLang="en-US" dirty="0"/>
              <a:t>용으로 바꾸는 것</a:t>
            </a:r>
            <a:endParaRPr lang="en-US" altLang="ko-KR" dirty="0"/>
          </a:p>
          <a:p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F2097C0-5B58-4EFC-831F-8AE2EDF9B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2000" y="4155498"/>
            <a:ext cx="2762636" cy="190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64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15CC288-7523-405B-996A-27676117A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120" y="965201"/>
            <a:ext cx="5962572" cy="569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72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13" name="내용 개체 틀 9">
            <a:extLst>
              <a:ext uri="{FF2B5EF4-FFF2-40B4-BE49-F238E27FC236}">
                <a16:creationId xmlns:a16="http://schemas.microsoft.com/office/drawing/2014/main" id="{E5FBD64F-8E95-4B4D-807F-E2273026FD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7154" y="3629767"/>
            <a:ext cx="5677692" cy="743054"/>
          </a:xfrm>
        </p:spPr>
      </p:pic>
    </p:spTree>
    <p:extLst>
      <p:ext uri="{BB962C8B-B14F-4D97-AF65-F5344CB8AC3E}">
        <p14:creationId xmlns:p14="http://schemas.microsoft.com/office/powerpoint/2010/main" val="1219611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42CC5703-416C-47C1-BE1B-7B45B3E497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5312" y="3672635"/>
            <a:ext cx="5201376" cy="657317"/>
          </a:xfrm>
        </p:spPr>
      </p:pic>
    </p:spTree>
    <p:extLst>
      <p:ext uri="{BB962C8B-B14F-4D97-AF65-F5344CB8AC3E}">
        <p14:creationId xmlns:p14="http://schemas.microsoft.com/office/powerpoint/2010/main" val="365902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423A3E64-998B-4FBF-8C70-687A22ED7A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6206" y="3563083"/>
            <a:ext cx="5639587" cy="876422"/>
          </a:xfrm>
        </p:spPr>
      </p:pic>
    </p:spTree>
    <p:extLst>
      <p:ext uri="{BB962C8B-B14F-4D97-AF65-F5344CB8AC3E}">
        <p14:creationId xmlns:p14="http://schemas.microsoft.com/office/powerpoint/2010/main" val="35617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7" name="내용 개체 틀 6">
            <a:extLst>
              <a:ext uri="{FF2B5EF4-FFF2-40B4-BE49-F238E27FC236}">
                <a16:creationId xmlns:a16="http://schemas.microsoft.com/office/drawing/2014/main" id="{E17A0907-BD9E-431A-8264-EC06138962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3549" y="3215372"/>
            <a:ext cx="4124901" cy="1571844"/>
          </a:xfrm>
        </p:spPr>
      </p:pic>
    </p:spTree>
    <p:extLst>
      <p:ext uri="{BB962C8B-B14F-4D97-AF65-F5344CB8AC3E}">
        <p14:creationId xmlns:p14="http://schemas.microsoft.com/office/powerpoint/2010/main" val="3231873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SPPID Converter </a:t>
            </a:r>
            <a:r>
              <a:rPr lang="en-US" altLang="ko-KR" dirty="0" err="1"/>
              <a:t>AutoModeling</a:t>
            </a:r>
            <a:r>
              <a:rPr lang="en-US" altLang="ko-KR" dirty="0"/>
              <a:t> </a:t>
            </a:r>
            <a:r>
              <a:rPr lang="ko-KR" altLang="en-US" dirty="0"/>
              <a:t>함수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887E4463-8124-41AF-A48C-E9D2A87934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9022" y="3334451"/>
            <a:ext cx="5953956" cy="1333686"/>
          </a:xfrm>
        </p:spPr>
      </p:pic>
    </p:spTree>
    <p:extLst>
      <p:ext uri="{BB962C8B-B14F-4D97-AF65-F5344CB8AC3E}">
        <p14:creationId xmlns:p14="http://schemas.microsoft.com/office/powerpoint/2010/main" val="374702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10044</TotalTime>
  <Words>143</Words>
  <Application>Microsoft Office PowerPoint</Application>
  <PresentationFormat>와이드스크린</PresentationFormat>
  <Paragraphs>23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0" baseType="lpstr">
      <vt:lpstr>맑은 고딕</vt:lpstr>
      <vt:lpstr>Arial</vt:lpstr>
      <vt:lpstr>Office 테마</vt:lpstr>
      <vt:lpstr>SPPID Converter</vt:lpstr>
      <vt:lpstr>SPPID Converter</vt:lpstr>
      <vt:lpstr>SPPID Converter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  <vt:lpstr>SPPID Converter AutoModeling 함수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한 규호</dc:creator>
  <cp:lastModifiedBy>한 규호</cp:lastModifiedBy>
  <cp:revision>37</cp:revision>
  <dcterms:created xsi:type="dcterms:W3CDTF">2021-10-14T05:08:51Z</dcterms:created>
  <dcterms:modified xsi:type="dcterms:W3CDTF">2021-10-21T04:38:54Z</dcterms:modified>
</cp:coreProperties>
</file>