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2CF3C1-65C8-4500-9B00-346DC51E8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3C3FC3B-1D33-4A7F-91D8-52A6E5721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22407A-61BA-4399-A281-9B9E6C652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010F443-FB51-45A5-BA93-7F6723F5D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380743-1B98-4124-A425-6487BBC0F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324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DF8834-4F8E-4F50-9FEB-4A7BCC65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DA8FFD8-9EF6-440A-B3F9-373CA6887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015E6E-C27A-4A88-88F3-C6445FF6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716F479-AB43-4D74-A3B2-CAB0C7474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84C81ED-F3C1-43A6-B539-60F437C9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23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B81888B-0D20-4EC3-A084-2603FCAC90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F6CA9A4-C8B6-440C-B5AF-CFC6DFD8B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BE952B-BD69-4777-A3DA-0ED42B48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6353BE-0703-4CFE-ADD8-55BDD66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5FA444-EA40-4AA4-93D1-0E491C7F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609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EF0460-92F0-4E45-AE3F-73D0BFB17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15FF55-CA93-4701-BF15-6E0D59BEB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6C4EA3-9952-4721-9414-D4394CD62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49979C-AB16-48AD-8CFD-C7F54112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FA4627-1359-4083-80EC-1152FC6F8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13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C266A4-74FF-4972-A065-C8D97160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48576C-AF35-403E-9C3C-CA2A0F96D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C80A86-432D-4003-B42C-5077CD4D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AF7A2D-F7C5-4E77-B6A1-C0E58CC3B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FC27FB-3223-4616-AF52-715C6E19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59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99D399-AD54-4794-8082-101C8DDF1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ECF5B7C-1B91-4DC5-9243-069657819D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92F3A13-3219-4250-8D10-DFBF2C86D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277E936-0EA6-44EF-86AE-C853D7826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C01F629-E0FD-4C66-885C-DE5F26131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C425C67-5E4A-4823-B85F-3E9CB575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127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821211-96D4-4A9C-8675-A7FB55F2C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3F8760-F065-431E-8017-E1FEE9C8A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A2E9BE3-41E7-4795-9B19-3741A5921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B24C4BA-9B09-4210-9850-08B7CE793B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646251A-7013-4F72-AA65-FD03461D09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1EE6E84-6745-4E6E-AEDB-C3E2CA66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637CF06-02A8-4492-89B1-7FC387F05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3C46768-9F09-406B-A794-E87AA4C33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511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E45E95-C5F3-46F7-A8C4-E165FB556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2F3A22B-33D0-4DA4-94EF-821163F95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6D48F33-85A0-45B6-AE6F-F575AEEAA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BA5AA5B-88BF-494B-BAE3-DFE5A52A9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954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0AD6470-7270-45DC-A5EE-BC0862CC6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B3DBC70-6A4A-4D6C-8DD7-90F599D5A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D26B47B-7F98-4374-8322-1CF0DDAFC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9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314F60-81EC-457C-98A5-B8FA6C297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582305B-EDA8-4EC9-8FEB-5BA3C86C3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C448B13-79A1-400D-914B-094FF7B96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F2B07C8-1B35-4AE9-A759-0A7907188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2176EA8-B954-4C76-B516-848A19DD7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3906FF8-FDC1-4475-B1FC-27C3CB63D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652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626F48-EFF2-461A-B68F-12FA6AB8B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D94B3F0-C393-4EF4-8505-0AB7D2B28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3C60C4A-BC63-47FA-B5C1-2CFA83A21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E9494B3-FF1A-4064-93AC-C5D7CF332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15E5F-17C8-4719-B9B3-B2F3AB436F38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8EA15EA-1970-4134-A62A-ABB2B4E7B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38892D0-E8CA-4288-BB83-C988B74B0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468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C8D2AF6-834F-4CE1-AF9D-5881307D3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DB1B004-A3C6-4AB3-930B-0E58E411C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3785D5-AD1D-4462-B935-E51BC53869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15E5F-17C8-4719-B9B3-B2F3AB436F38}" type="datetimeFigureOut">
              <a:rPr lang="ko-KR" altLang="en-US" smtClean="0"/>
              <a:t>2021-10-14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51072E-9FC5-46C7-85CF-983540980D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A2DA14-E02F-4C53-9B36-8D4B5D629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1ED0-B01A-4F78-833B-F0FA4E6845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149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CFF807FC-E931-4222-BDEE-FC9F25F50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522" y="1318918"/>
            <a:ext cx="5772956" cy="422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72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4252827-5E28-41EC-80D1-92DB0F666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232" y="1542787"/>
            <a:ext cx="5801535" cy="377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455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067B4692-1C6C-4766-A53F-34E273FE6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469" y="1547550"/>
            <a:ext cx="5811061" cy="376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813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79E15138-C8F3-4204-AE21-4B87300DA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522" y="1561839"/>
            <a:ext cx="5772956" cy="373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087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885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19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293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6754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6527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8817</TotalTime>
  <Words>0</Words>
  <Application>Microsoft Office PowerPoint</Application>
  <PresentationFormat>와이드스크린</PresentationFormat>
  <Paragraphs>0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한 규호</dc:creator>
  <cp:lastModifiedBy>한 규호</cp:lastModifiedBy>
  <cp:revision>1</cp:revision>
  <dcterms:created xsi:type="dcterms:W3CDTF">2021-10-14T05:08:51Z</dcterms:created>
  <dcterms:modified xsi:type="dcterms:W3CDTF">2021-10-20T08:06:05Z</dcterms:modified>
</cp:coreProperties>
</file>