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48"/>
  </p:notesMasterIdLst>
  <p:handoutMasterIdLst>
    <p:handoutMasterId r:id="rId49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18" r:id="rId38"/>
    <p:sldId id="323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18"/>
            <p14:sldId id="323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82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2018-04-19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2018-04-19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1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2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3</a:t>
            </a:r>
            <a:endParaRPr lang="ko-KR" altLang="en-US" sz="1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713484" y="252016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52300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5201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53644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53644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85592" y="2736311"/>
            <a:ext cx="496913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273616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295216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475244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713484" y="453644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82505" y="4752441"/>
            <a:ext cx="5413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1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2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5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4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5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5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6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9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Props1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22966</TotalTime>
  <Words>431</Words>
  <Application>Microsoft Office PowerPoint</Application>
  <PresentationFormat>Custom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화면 정의서 - NOTE</vt:lpstr>
      <vt:lpstr>텍스트 검출 방안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994</cp:revision>
  <cp:lastPrinted>2018-01-30T04:50:40Z</cp:lastPrinted>
  <dcterms:created xsi:type="dcterms:W3CDTF">2012-12-12T04:21:44Z</dcterms:created>
  <dcterms:modified xsi:type="dcterms:W3CDTF">2018-04-18T23:45:28Z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